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7"/>
  </p:notesMasterIdLst>
  <p:sldIdLst>
    <p:sldId id="664" r:id="rId2"/>
    <p:sldId id="256" r:id="rId3"/>
    <p:sldId id="1019" r:id="rId4"/>
    <p:sldId id="732" r:id="rId5"/>
    <p:sldId id="595" r:id="rId6"/>
    <p:sldId id="854" r:id="rId7"/>
    <p:sldId id="264" r:id="rId8"/>
    <p:sldId id="692" r:id="rId9"/>
    <p:sldId id="727" r:id="rId10"/>
    <p:sldId id="663" r:id="rId11"/>
    <p:sldId id="728" r:id="rId12"/>
    <p:sldId id="623" r:id="rId13"/>
    <p:sldId id="665" r:id="rId14"/>
    <p:sldId id="597" r:id="rId15"/>
    <p:sldId id="624" r:id="rId16"/>
    <p:sldId id="632" r:id="rId17"/>
    <p:sldId id="668" r:id="rId18"/>
    <p:sldId id="693" r:id="rId19"/>
    <p:sldId id="626" r:id="rId20"/>
    <p:sldId id="627" r:id="rId21"/>
    <p:sldId id="628" r:id="rId22"/>
    <p:sldId id="629" r:id="rId23"/>
    <p:sldId id="630" r:id="rId24"/>
    <p:sldId id="633" r:id="rId25"/>
    <p:sldId id="651" r:id="rId26"/>
    <p:sldId id="652" r:id="rId27"/>
    <p:sldId id="653" r:id="rId28"/>
    <p:sldId id="855" r:id="rId29"/>
    <p:sldId id="654" r:id="rId30"/>
    <p:sldId id="655" r:id="rId31"/>
    <p:sldId id="656" r:id="rId32"/>
    <p:sldId id="658" r:id="rId33"/>
    <p:sldId id="659" r:id="rId34"/>
    <p:sldId id="660" r:id="rId35"/>
    <p:sldId id="716" r:id="rId36"/>
    <p:sldId id="857" r:id="rId37"/>
    <p:sldId id="859" r:id="rId38"/>
    <p:sldId id="860" r:id="rId39"/>
    <p:sldId id="733" r:id="rId40"/>
    <p:sldId id="861" r:id="rId41"/>
    <p:sldId id="864" r:id="rId42"/>
    <p:sldId id="862" r:id="rId43"/>
    <p:sldId id="673" r:id="rId44"/>
    <p:sldId id="459" r:id="rId45"/>
    <p:sldId id="458" r:id="rId46"/>
    <p:sldId id="460" r:id="rId47"/>
    <p:sldId id="462" r:id="rId48"/>
    <p:sldId id="463" r:id="rId49"/>
    <p:sldId id="1009" r:id="rId50"/>
    <p:sldId id="461" r:id="rId51"/>
    <p:sldId id="1010" r:id="rId52"/>
    <p:sldId id="1011" r:id="rId53"/>
    <p:sldId id="1012" r:id="rId54"/>
    <p:sldId id="1013" r:id="rId55"/>
    <p:sldId id="689" r:id="rId56"/>
    <p:sldId id="1014" r:id="rId57"/>
    <p:sldId id="1015" r:id="rId58"/>
    <p:sldId id="345" r:id="rId59"/>
    <p:sldId id="1016" r:id="rId60"/>
    <p:sldId id="341" r:id="rId61"/>
    <p:sldId id="342" r:id="rId62"/>
    <p:sldId id="344" r:id="rId63"/>
    <p:sldId id="648" r:id="rId64"/>
    <p:sldId id="1018" r:id="rId65"/>
    <p:sldId id="1005" r:id="rId66"/>
    <p:sldId id="1006" r:id="rId67"/>
    <p:sldId id="739" r:id="rId68"/>
    <p:sldId id="424" r:id="rId69"/>
    <p:sldId id="740" r:id="rId70"/>
    <p:sldId id="423" r:id="rId71"/>
    <p:sldId id="731" r:id="rId72"/>
    <p:sldId id="683" r:id="rId73"/>
    <p:sldId id="367" r:id="rId74"/>
    <p:sldId id="369" r:id="rId75"/>
    <p:sldId id="682" r:id="rId76"/>
    <p:sldId id="691" r:id="rId77"/>
    <p:sldId id="676" r:id="rId78"/>
    <p:sldId id="734" r:id="rId79"/>
    <p:sldId id="391" r:id="rId80"/>
    <p:sldId id="392" r:id="rId81"/>
    <p:sldId id="395" r:id="rId82"/>
    <p:sldId id="741" r:id="rId83"/>
    <p:sldId id="396" r:id="rId84"/>
    <p:sldId id="713" r:id="rId85"/>
    <p:sldId id="735" r:id="rId86"/>
    <p:sldId id="1007" r:id="rId87"/>
    <p:sldId id="671" r:id="rId88"/>
    <p:sldId id="370" r:id="rId89"/>
    <p:sldId id="1008" r:id="rId90"/>
    <p:sldId id="670" r:id="rId91"/>
    <p:sldId id="736" r:id="rId92"/>
    <p:sldId id="711" r:id="rId93"/>
    <p:sldId id="672" r:id="rId94"/>
    <p:sldId id="710" r:id="rId95"/>
    <p:sldId id="709" r:id="rId96"/>
    <p:sldId id="686" r:id="rId97"/>
    <p:sldId id="684" r:id="rId98"/>
    <p:sldId id="690" r:id="rId99"/>
    <p:sldId id="688" r:id="rId100"/>
    <p:sldId id="685" r:id="rId101"/>
    <p:sldId id="738" r:id="rId102"/>
    <p:sldId id="374" r:id="rId103"/>
    <p:sldId id="354" r:id="rId104"/>
    <p:sldId id="703" r:id="rId105"/>
    <p:sldId id="720" r:id="rId106"/>
    <p:sldId id="712" r:id="rId107"/>
    <p:sldId id="721" r:id="rId108"/>
    <p:sldId id="742" r:id="rId109"/>
    <p:sldId id="743" r:id="rId110"/>
    <p:sldId id="380" r:id="rId111"/>
    <p:sldId id="383" r:id="rId112"/>
    <p:sldId id="382" r:id="rId113"/>
    <p:sldId id="384" r:id="rId114"/>
    <p:sldId id="451" r:id="rId115"/>
    <p:sldId id="469" r:id="rId116"/>
    <p:sldId id="468" r:id="rId117"/>
    <p:sldId id="744" r:id="rId118"/>
    <p:sldId id="452" r:id="rId119"/>
    <p:sldId id="714" r:id="rId120"/>
    <p:sldId id="723" r:id="rId121"/>
    <p:sldId id="466" r:id="rId122"/>
    <p:sldId id="457" r:id="rId123"/>
    <p:sldId id="455" r:id="rId124"/>
    <p:sldId id="454" r:id="rId125"/>
    <p:sldId id="726" r:id="rId12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B3B"/>
    <a:srgbClr val="D1A7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591" autoAdjust="0"/>
    <p:restoredTop sz="94650"/>
  </p:normalViewPr>
  <p:slideViewPr>
    <p:cSldViewPr snapToGrid="0">
      <p:cViewPr varScale="1">
        <p:scale>
          <a:sx n="60" d="100"/>
          <a:sy n="60" d="100"/>
        </p:scale>
        <p:origin x="5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7497A0-A1E4-4FDE-812A-D96DBD2C8ABE}" type="doc">
      <dgm:prSet loTypeId="urn:microsoft.com/office/officeart/2005/8/layout/process1" loCatId="process" qsTypeId="urn:microsoft.com/office/officeart/2005/8/quickstyle/3d4" qsCatId="3D" csTypeId="urn:microsoft.com/office/officeart/2005/8/colors/accent1_2" csCatId="accent1" phldr="1"/>
      <dgm:spPr/>
      <dgm:t>
        <a:bodyPr/>
        <a:lstStyle/>
        <a:p>
          <a:pPr rtl="1"/>
          <a:endParaRPr lang="ar-SA"/>
        </a:p>
      </dgm:t>
    </dgm:pt>
    <dgm:pt modelId="{E36F2B1B-43C7-43F7-83DC-625D1AA384F0}">
      <dgm:prSet/>
      <dgm:spPr/>
      <dgm:t>
        <a:bodyPr/>
        <a:lstStyle/>
        <a:p>
          <a:pPr rtl="1"/>
          <a:r>
            <a:rPr lang="ar-SA" b="1" dirty="0"/>
            <a:t>الهدف العام من الدورة</a:t>
          </a:r>
          <a:endParaRPr lang="ar-SA" dirty="0"/>
        </a:p>
      </dgm:t>
    </dgm:pt>
    <dgm:pt modelId="{092E00B2-C949-473B-9E31-B586B72E4FD8}" type="parTrans" cxnId="{2D719DEF-900B-4B2C-92A7-32286E3B8FED}">
      <dgm:prSet/>
      <dgm:spPr/>
      <dgm:t>
        <a:bodyPr/>
        <a:lstStyle/>
        <a:p>
          <a:pPr rtl="1"/>
          <a:endParaRPr lang="ar-SA"/>
        </a:p>
      </dgm:t>
    </dgm:pt>
    <dgm:pt modelId="{8F56D991-200B-471A-BAFB-176267761B97}" type="sibTrans" cxnId="{2D719DEF-900B-4B2C-92A7-32286E3B8FED}">
      <dgm:prSet/>
      <dgm:spPr/>
      <dgm:t>
        <a:bodyPr/>
        <a:lstStyle/>
        <a:p>
          <a:pPr rtl="1"/>
          <a:endParaRPr lang="ar-SA"/>
        </a:p>
      </dgm:t>
    </dgm:pt>
    <dgm:pt modelId="{EE1CA023-82E3-4C7D-82FE-046E0A118D77}" type="pres">
      <dgm:prSet presAssocID="{387497A0-A1E4-4FDE-812A-D96DBD2C8ABE}" presName="Name0" presStyleCnt="0">
        <dgm:presLayoutVars>
          <dgm:dir/>
          <dgm:resizeHandles val="exact"/>
        </dgm:presLayoutVars>
      </dgm:prSet>
      <dgm:spPr/>
    </dgm:pt>
    <dgm:pt modelId="{3FDE6D91-328A-42F9-B2D3-D08B00B1015C}" type="pres">
      <dgm:prSet presAssocID="{E36F2B1B-43C7-43F7-83DC-625D1AA384F0}" presName="node" presStyleLbl="node1" presStyleIdx="0" presStyleCnt="1" custLinFactNeighborX="-5727" custLinFactNeighborY="6487">
        <dgm:presLayoutVars>
          <dgm:bulletEnabled val="1"/>
        </dgm:presLayoutVars>
      </dgm:prSet>
      <dgm:spPr/>
    </dgm:pt>
  </dgm:ptLst>
  <dgm:cxnLst>
    <dgm:cxn modelId="{9EF16879-0A9E-4476-A3A0-91838AD2B195}" type="presOf" srcId="{387497A0-A1E4-4FDE-812A-D96DBD2C8ABE}" destId="{EE1CA023-82E3-4C7D-82FE-046E0A118D77}" srcOrd="0" destOrd="0" presId="urn:microsoft.com/office/officeart/2005/8/layout/process1"/>
    <dgm:cxn modelId="{5E2732E3-35F8-40AD-B70E-C789DFD9A258}" type="presOf" srcId="{E36F2B1B-43C7-43F7-83DC-625D1AA384F0}" destId="{3FDE6D91-328A-42F9-B2D3-D08B00B1015C}" srcOrd="0" destOrd="0" presId="urn:microsoft.com/office/officeart/2005/8/layout/process1"/>
    <dgm:cxn modelId="{2D719DEF-900B-4B2C-92A7-32286E3B8FED}" srcId="{387497A0-A1E4-4FDE-812A-D96DBD2C8ABE}" destId="{E36F2B1B-43C7-43F7-83DC-625D1AA384F0}" srcOrd="0" destOrd="0" parTransId="{092E00B2-C949-473B-9E31-B586B72E4FD8}" sibTransId="{8F56D991-200B-471A-BAFB-176267761B97}"/>
    <dgm:cxn modelId="{E2177323-9B35-42FC-AA1D-E975D535D715}" type="presParOf" srcId="{EE1CA023-82E3-4C7D-82FE-046E0A118D77}" destId="{3FDE6D91-328A-42F9-B2D3-D08B00B1015C}"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A2E5ED-2D18-4FE3-9A43-2322E8C2E1C5}" type="doc">
      <dgm:prSet loTypeId="urn:microsoft.com/office/officeart/2005/8/layout/hierarchy1" loCatId="hierarchy" qsTypeId="urn:microsoft.com/office/officeart/2005/8/quickstyle/3d2#5" qsCatId="3D" csTypeId="urn:microsoft.com/office/officeart/2005/8/colors/colorful3" csCatId="colorful" phldr="1"/>
      <dgm:spPr/>
      <dgm:t>
        <a:bodyPr/>
        <a:lstStyle/>
        <a:p>
          <a:pPr rtl="1"/>
          <a:endParaRPr lang="ar-SA"/>
        </a:p>
      </dgm:t>
    </dgm:pt>
    <dgm:pt modelId="{107FE35D-F6DE-41B7-81DC-73ED0108E325}">
      <dgm:prSet phldrT="[نص]"/>
      <dgm:spPr/>
      <dgm:t>
        <a:bodyPr/>
        <a:lstStyle/>
        <a:p>
          <a:pPr rtl="1"/>
          <a:r>
            <a:rPr lang="ar-SA" b="1" dirty="0"/>
            <a:t>القدرات العامة </a:t>
          </a:r>
        </a:p>
      </dgm:t>
    </dgm:pt>
    <dgm:pt modelId="{E478E179-4A41-4BC9-A93A-31A550DCDDCE}" type="parTrans" cxnId="{AF1ABB80-5F8F-4AF0-A6DA-C2BF7A56434F}">
      <dgm:prSet/>
      <dgm:spPr/>
      <dgm:t>
        <a:bodyPr/>
        <a:lstStyle/>
        <a:p>
          <a:pPr rtl="1"/>
          <a:endParaRPr lang="ar-SA" b="1">
            <a:solidFill>
              <a:schemeClr val="accent1">
                <a:lumMod val="50000"/>
              </a:schemeClr>
            </a:solidFill>
          </a:endParaRPr>
        </a:p>
      </dgm:t>
    </dgm:pt>
    <dgm:pt modelId="{1EE62693-C39E-4BED-8449-1ED25DBC0325}" type="sibTrans" cxnId="{AF1ABB80-5F8F-4AF0-A6DA-C2BF7A56434F}">
      <dgm:prSet/>
      <dgm:spPr/>
      <dgm:t>
        <a:bodyPr/>
        <a:lstStyle/>
        <a:p>
          <a:pPr rtl="1"/>
          <a:endParaRPr lang="ar-SA" b="1">
            <a:solidFill>
              <a:schemeClr val="accent1">
                <a:lumMod val="50000"/>
              </a:schemeClr>
            </a:solidFill>
          </a:endParaRPr>
        </a:p>
      </dgm:t>
    </dgm:pt>
    <dgm:pt modelId="{7F72D661-C5AB-4DAF-AB27-F38971FB1B82}">
      <dgm:prSet phldrT="[نص]"/>
      <dgm:spPr/>
      <dgm:t>
        <a:bodyPr/>
        <a:lstStyle/>
        <a:p>
          <a:pPr rtl="1"/>
          <a:r>
            <a:rPr lang="ar-SA" b="1" dirty="0"/>
            <a:t>الكمي</a:t>
          </a:r>
        </a:p>
      </dgm:t>
    </dgm:pt>
    <dgm:pt modelId="{4D11613C-E235-4DF4-989D-EAEC439E6EDC}" type="parTrans" cxnId="{4BA402B3-A863-4B23-854E-B24D1C2BE9D6}">
      <dgm:prSet/>
      <dgm:spPr/>
      <dgm:t>
        <a:bodyPr/>
        <a:lstStyle/>
        <a:p>
          <a:pPr rtl="1"/>
          <a:endParaRPr lang="ar-SA" b="1">
            <a:solidFill>
              <a:schemeClr val="accent1">
                <a:lumMod val="50000"/>
              </a:schemeClr>
            </a:solidFill>
          </a:endParaRPr>
        </a:p>
      </dgm:t>
    </dgm:pt>
    <dgm:pt modelId="{5CB77045-BDF7-4A99-BA0D-AB5EBABF46D0}" type="sibTrans" cxnId="{4BA402B3-A863-4B23-854E-B24D1C2BE9D6}">
      <dgm:prSet/>
      <dgm:spPr/>
      <dgm:t>
        <a:bodyPr/>
        <a:lstStyle/>
        <a:p>
          <a:pPr rtl="1"/>
          <a:endParaRPr lang="ar-SA" b="1">
            <a:solidFill>
              <a:schemeClr val="accent1">
                <a:lumMod val="50000"/>
              </a:schemeClr>
            </a:solidFill>
          </a:endParaRPr>
        </a:p>
      </dgm:t>
    </dgm:pt>
    <dgm:pt modelId="{B588B760-E5A5-4DB7-9433-0DBD60AB7953}">
      <dgm:prSet phldrT="[نص]"/>
      <dgm:spPr/>
      <dgm:t>
        <a:bodyPr/>
        <a:lstStyle/>
        <a:p>
          <a:pPr rtl="1"/>
          <a:r>
            <a:rPr lang="ar-SA" b="1" dirty="0"/>
            <a:t>اللفظي</a:t>
          </a:r>
        </a:p>
      </dgm:t>
    </dgm:pt>
    <dgm:pt modelId="{6028EB16-97B7-4290-849B-0521A0DA1367}" type="parTrans" cxnId="{EB176D0A-F034-47C6-A60E-2134DD3893D2}">
      <dgm:prSet/>
      <dgm:spPr/>
      <dgm:t>
        <a:bodyPr/>
        <a:lstStyle/>
        <a:p>
          <a:pPr rtl="1"/>
          <a:endParaRPr lang="ar-SA" b="1">
            <a:solidFill>
              <a:schemeClr val="accent1">
                <a:lumMod val="50000"/>
              </a:schemeClr>
            </a:solidFill>
          </a:endParaRPr>
        </a:p>
      </dgm:t>
    </dgm:pt>
    <dgm:pt modelId="{2DDCAE3E-BFA1-4816-B7A2-ACADFC3B3F3F}" type="sibTrans" cxnId="{EB176D0A-F034-47C6-A60E-2134DD3893D2}">
      <dgm:prSet/>
      <dgm:spPr/>
      <dgm:t>
        <a:bodyPr/>
        <a:lstStyle/>
        <a:p>
          <a:pPr rtl="1"/>
          <a:endParaRPr lang="ar-SA" b="1">
            <a:solidFill>
              <a:schemeClr val="accent1">
                <a:lumMod val="50000"/>
              </a:schemeClr>
            </a:solidFill>
          </a:endParaRPr>
        </a:p>
      </dgm:t>
    </dgm:pt>
    <dgm:pt modelId="{AEA5BE19-6D59-4CF2-9A49-2E2A4D3242E6}">
      <dgm:prSet/>
      <dgm:spPr/>
      <dgm:t>
        <a:bodyPr/>
        <a:lstStyle/>
        <a:p>
          <a:r>
            <a:rPr lang="ar-SA" b="1" dirty="0"/>
            <a:t>استيعاب المقروء</a:t>
          </a:r>
          <a:endParaRPr lang="en-US" b="1" dirty="0"/>
        </a:p>
      </dgm:t>
    </dgm:pt>
    <dgm:pt modelId="{83A3B487-3A2A-44A0-A706-450EF8B10543}" type="parTrans" cxnId="{80C0824D-33DD-45B1-AC6E-66AE541E1979}">
      <dgm:prSet/>
      <dgm:spPr/>
      <dgm:t>
        <a:bodyPr/>
        <a:lstStyle/>
        <a:p>
          <a:endParaRPr lang="en-US" b="1"/>
        </a:p>
      </dgm:t>
    </dgm:pt>
    <dgm:pt modelId="{65F44D74-B7F9-4EC7-A2E8-41D2D891261F}" type="sibTrans" cxnId="{80C0824D-33DD-45B1-AC6E-66AE541E1979}">
      <dgm:prSet/>
      <dgm:spPr/>
      <dgm:t>
        <a:bodyPr/>
        <a:lstStyle/>
        <a:p>
          <a:endParaRPr lang="en-US" b="1"/>
        </a:p>
      </dgm:t>
    </dgm:pt>
    <dgm:pt modelId="{2706AB1D-3F79-4C9C-9E8E-6E98EC5016E5}">
      <dgm:prSet/>
      <dgm:spPr/>
      <dgm:t>
        <a:bodyPr/>
        <a:lstStyle/>
        <a:p>
          <a:r>
            <a:rPr lang="ar-SA" b="1" dirty="0"/>
            <a:t>التناظر اللفظي</a:t>
          </a:r>
          <a:endParaRPr lang="en-US" b="1" dirty="0"/>
        </a:p>
      </dgm:t>
    </dgm:pt>
    <dgm:pt modelId="{7D837BDD-19B8-464C-9811-8A4EF9566361}" type="parTrans" cxnId="{1C6B5291-E122-4DE2-9CA4-FD1274BD0E9D}">
      <dgm:prSet/>
      <dgm:spPr/>
      <dgm:t>
        <a:bodyPr/>
        <a:lstStyle/>
        <a:p>
          <a:endParaRPr lang="en-US" b="1"/>
        </a:p>
      </dgm:t>
    </dgm:pt>
    <dgm:pt modelId="{1B222B1C-2392-4515-9B2A-E93B80AED8D9}" type="sibTrans" cxnId="{1C6B5291-E122-4DE2-9CA4-FD1274BD0E9D}">
      <dgm:prSet/>
      <dgm:spPr/>
      <dgm:t>
        <a:bodyPr/>
        <a:lstStyle/>
        <a:p>
          <a:endParaRPr lang="en-US" b="1"/>
        </a:p>
      </dgm:t>
    </dgm:pt>
    <dgm:pt modelId="{B5A245C2-7D1E-4259-9A85-0FCF4A124E8A}">
      <dgm:prSet/>
      <dgm:spPr/>
      <dgm:t>
        <a:bodyPr/>
        <a:lstStyle/>
        <a:p>
          <a:r>
            <a:rPr lang="ar-SA" b="1" dirty="0"/>
            <a:t>إكمال  الجمل</a:t>
          </a:r>
          <a:endParaRPr lang="en-US" b="1" dirty="0"/>
        </a:p>
      </dgm:t>
    </dgm:pt>
    <dgm:pt modelId="{2BC5B09D-274F-4B7E-BF52-AE113DC65B4F}" type="parTrans" cxnId="{1C8A9494-7F40-49E7-8792-3739F7E16BDD}">
      <dgm:prSet/>
      <dgm:spPr/>
      <dgm:t>
        <a:bodyPr/>
        <a:lstStyle/>
        <a:p>
          <a:endParaRPr lang="en-US" b="1"/>
        </a:p>
      </dgm:t>
    </dgm:pt>
    <dgm:pt modelId="{E1BBBCE4-93FB-46E5-B28F-742E434F09DB}" type="sibTrans" cxnId="{1C8A9494-7F40-49E7-8792-3739F7E16BDD}">
      <dgm:prSet/>
      <dgm:spPr/>
      <dgm:t>
        <a:bodyPr/>
        <a:lstStyle/>
        <a:p>
          <a:endParaRPr lang="en-US" b="1"/>
        </a:p>
      </dgm:t>
    </dgm:pt>
    <dgm:pt modelId="{CC1B0429-D2C1-4361-94D8-D4531F4B2F27}">
      <dgm:prSet/>
      <dgm:spPr/>
      <dgm:t>
        <a:bodyPr/>
        <a:lstStyle/>
        <a:p>
          <a:r>
            <a:rPr lang="ar-SA" b="1" dirty="0"/>
            <a:t>الخطأ السياقي</a:t>
          </a:r>
          <a:endParaRPr lang="en-US" b="1" dirty="0"/>
        </a:p>
      </dgm:t>
    </dgm:pt>
    <dgm:pt modelId="{22D8E46A-AE02-4156-B342-090B7D39DFB0}" type="parTrans" cxnId="{16EFD8BC-9D15-46EB-9B70-91D41802CB04}">
      <dgm:prSet/>
      <dgm:spPr/>
      <dgm:t>
        <a:bodyPr/>
        <a:lstStyle/>
        <a:p>
          <a:endParaRPr lang="en-US" b="1"/>
        </a:p>
      </dgm:t>
    </dgm:pt>
    <dgm:pt modelId="{14E86EB2-3140-412B-BEB4-AEC1F3911A9E}" type="sibTrans" cxnId="{16EFD8BC-9D15-46EB-9B70-91D41802CB04}">
      <dgm:prSet/>
      <dgm:spPr/>
      <dgm:t>
        <a:bodyPr/>
        <a:lstStyle/>
        <a:p>
          <a:endParaRPr lang="en-US" b="1"/>
        </a:p>
      </dgm:t>
    </dgm:pt>
    <dgm:pt modelId="{FD37C48C-6413-48B7-B59A-8DB8440969D8}">
      <dgm:prSet/>
      <dgm:spPr/>
      <dgm:t>
        <a:bodyPr/>
        <a:lstStyle/>
        <a:p>
          <a:r>
            <a:rPr lang="ar-SA" b="1" dirty="0"/>
            <a:t>التحليل والإحصاء</a:t>
          </a:r>
          <a:endParaRPr lang="en-US" b="1" dirty="0"/>
        </a:p>
      </dgm:t>
    </dgm:pt>
    <dgm:pt modelId="{2396C74D-34E5-4F8B-A781-E204C2388D64}" type="parTrans" cxnId="{D6A5D638-486D-4DE7-945F-31AD876CE928}">
      <dgm:prSet/>
      <dgm:spPr/>
      <dgm:t>
        <a:bodyPr/>
        <a:lstStyle/>
        <a:p>
          <a:endParaRPr lang="en-US" b="1"/>
        </a:p>
      </dgm:t>
    </dgm:pt>
    <dgm:pt modelId="{E2F94728-203C-4EA9-B732-F9F875ECC90C}" type="sibTrans" cxnId="{D6A5D638-486D-4DE7-945F-31AD876CE928}">
      <dgm:prSet/>
      <dgm:spPr/>
      <dgm:t>
        <a:bodyPr/>
        <a:lstStyle/>
        <a:p>
          <a:endParaRPr lang="en-US" b="1"/>
        </a:p>
      </dgm:t>
    </dgm:pt>
    <dgm:pt modelId="{9E25A7B9-BC2B-4A45-B440-D8D94649E651}">
      <dgm:prSet/>
      <dgm:spPr/>
      <dgm:t>
        <a:bodyPr/>
        <a:lstStyle/>
        <a:p>
          <a:r>
            <a:rPr lang="ar-SA" b="1" dirty="0"/>
            <a:t>الجبر</a:t>
          </a:r>
          <a:endParaRPr lang="en-US" b="1" dirty="0"/>
        </a:p>
      </dgm:t>
    </dgm:pt>
    <dgm:pt modelId="{D329146A-AF37-4863-8DD4-1B1533FB0550}" type="parTrans" cxnId="{FC538635-CACC-4771-9203-72946D00B2BE}">
      <dgm:prSet/>
      <dgm:spPr/>
      <dgm:t>
        <a:bodyPr/>
        <a:lstStyle/>
        <a:p>
          <a:endParaRPr lang="en-US" b="1"/>
        </a:p>
      </dgm:t>
    </dgm:pt>
    <dgm:pt modelId="{A331E97C-2B60-43A3-A7E6-5A238CECC84F}" type="sibTrans" cxnId="{FC538635-CACC-4771-9203-72946D00B2BE}">
      <dgm:prSet/>
      <dgm:spPr/>
      <dgm:t>
        <a:bodyPr/>
        <a:lstStyle/>
        <a:p>
          <a:endParaRPr lang="en-US" b="1"/>
        </a:p>
      </dgm:t>
    </dgm:pt>
    <dgm:pt modelId="{1C977282-3764-483C-BB95-3F45E8C4A594}">
      <dgm:prSet/>
      <dgm:spPr/>
      <dgm:t>
        <a:bodyPr/>
        <a:lstStyle/>
        <a:p>
          <a:r>
            <a:rPr lang="ar-SA" b="1" dirty="0"/>
            <a:t>الهندسة</a:t>
          </a:r>
          <a:endParaRPr lang="en-US" b="1" dirty="0"/>
        </a:p>
      </dgm:t>
    </dgm:pt>
    <dgm:pt modelId="{211D9B3F-DDEF-47C6-8179-DB0B91E8AFB9}" type="parTrans" cxnId="{C818CBF9-5955-4CD8-9D59-44EF19BC7ABC}">
      <dgm:prSet/>
      <dgm:spPr/>
      <dgm:t>
        <a:bodyPr/>
        <a:lstStyle/>
        <a:p>
          <a:endParaRPr lang="en-US" b="1"/>
        </a:p>
      </dgm:t>
    </dgm:pt>
    <dgm:pt modelId="{9E916744-DE6B-4D46-8388-91799A592D65}" type="sibTrans" cxnId="{C818CBF9-5955-4CD8-9D59-44EF19BC7ABC}">
      <dgm:prSet/>
      <dgm:spPr/>
      <dgm:t>
        <a:bodyPr/>
        <a:lstStyle/>
        <a:p>
          <a:endParaRPr lang="en-US" b="1"/>
        </a:p>
      </dgm:t>
    </dgm:pt>
    <dgm:pt modelId="{E37C1923-17F0-4064-B3A0-094DC9F6698D}">
      <dgm:prSet/>
      <dgm:spPr/>
      <dgm:t>
        <a:bodyPr/>
        <a:lstStyle/>
        <a:p>
          <a:r>
            <a:rPr lang="ar-SA" b="1" dirty="0"/>
            <a:t>الحساب</a:t>
          </a:r>
          <a:endParaRPr lang="en-US" b="1" dirty="0"/>
        </a:p>
      </dgm:t>
    </dgm:pt>
    <dgm:pt modelId="{63160B1E-AC5C-4933-93B0-55F70730F618}" type="parTrans" cxnId="{3FAA2991-A1F2-4A5C-AAB3-A2A4928D57DA}">
      <dgm:prSet/>
      <dgm:spPr/>
      <dgm:t>
        <a:bodyPr/>
        <a:lstStyle/>
        <a:p>
          <a:endParaRPr lang="en-US" b="1"/>
        </a:p>
      </dgm:t>
    </dgm:pt>
    <dgm:pt modelId="{821615BE-2384-4760-87A7-4CDE320206E9}" type="sibTrans" cxnId="{3FAA2991-A1F2-4A5C-AAB3-A2A4928D57DA}">
      <dgm:prSet/>
      <dgm:spPr/>
      <dgm:t>
        <a:bodyPr/>
        <a:lstStyle/>
        <a:p>
          <a:endParaRPr lang="en-US" b="1"/>
        </a:p>
      </dgm:t>
    </dgm:pt>
    <dgm:pt modelId="{F244D6D4-5F0A-47D8-9DF2-A536E1BFAC17}">
      <dgm:prSet/>
      <dgm:spPr/>
      <dgm:t>
        <a:bodyPr/>
        <a:lstStyle/>
        <a:p>
          <a:r>
            <a:rPr lang="ar-SA" b="1" dirty="0"/>
            <a:t>الارتباط و الاختلاف</a:t>
          </a:r>
          <a:endParaRPr lang="en-US" b="1" dirty="0"/>
        </a:p>
      </dgm:t>
    </dgm:pt>
    <dgm:pt modelId="{81E53284-CFD7-434C-9389-0163AFC72C1D}" type="parTrans" cxnId="{25FAC53F-B958-44A5-B346-D2004C673FE3}">
      <dgm:prSet/>
      <dgm:spPr/>
      <dgm:t>
        <a:bodyPr/>
        <a:lstStyle/>
        <a:p>
          <a:pPr rtl="1"/>
          <a:endParaRPr lang="ar-SA"/>
        </a:p>
      </dgm:t>
    </dgm:pt>
    <dgm:pt modelId="{885505BB-AEAB-48E2-A9F3-054FB5D6094C}" type="sibTrans" cxnId="{25FAC53F-B958-44A5-B346-D2004C673FE3}">
      <dgm:prSet/>
      <dgm:spPr/>
      <dgm:t>
        <a:bodyPr/>
        <a:lstStyle/>
        <a:p>
          <a:pPr rtl="1"/>
          <a:endParaRPr lang="ar-SA"/>
        </a:p>
      </dgm:t>
    </dgm:pt>
    <dgm:pt modelId="{63FB79FD-3DBF-4113-A2EA-BCE9F265D9D3}" type="pres">
      <dgm:prSet presAssocID="{1BA2E5ED-2D18-4FE3-9A43-2322E8C2E1C5}" presName="hierChild1" presStyleCnt="0">
        <dgm:presLayoutVars>
          <dgm:chPref val="1"/>
          <dgm:dir/>
          <dgm:animOne val="branch"/>
          <dgm:animLvl val="lvl"/>
          <dgm:resizeHandles/>
        </dgm:presLayoutVars>
      </dgm:prSet>
      <dgm:spPr/>
    </dgm:pt>
    <dgm:pt modelId="{C5A6AAA8-AC4F-45DE-9F3F-56F2610186A2}" type="pres">
      <dgm:prSet presAssocID="{107FE35D-F6DE-41B7-81DC-73ED0108E325}" presName="hierRoot1" presStyleCnt="0"/>
      <dgm:spPr/>
    </dgm:pt>
    <dgm:pt modelId="{6DF0BC2D-ECC9-4C7B-8A82-C9FEE8776DA1}" type="pres">
      <dgm:prSet presAssocID="{107FE35D-F6DE-41B7-81DC-73ED0108E325}" presName="composite" presStyleCnt="0"/>
      <dgm:spPr/>
    </dgm:pt>
    <dgm:pt modelId="{6F2C120D-F3EE-4777-9347-6D5ADF128C99}" type="pres">
      <dgm:prSet presAssocID="{107FE35D-F6DE-41B7-81DC-73ED0108E325}" presName="background" presStyleLbl="node0" presStyleIdx="0" presStyleCnt="1"/>
      <dgm:spPr/>
    </dgm:pt>
    <dgm:pt modelId="{E704078D-A797-4A86-93BD-BAD01573A7E3}" type="pres">
      <dgm:prSet presAssocID="{107FE35D-F6DE-41B7-81DC-73ED0108E325}" presName="text" presStyleLbl="fgAcc0" presStyleIdx="0" presStyleCnt="1">
        <dgm:presLayoutVars>
          <dgm:chPref val="3"/>
        </dgm:presLayoutVars>
      </dgm:prSet>
      <dgm:spPr/>
    </dgm:pt>
    <dgm:pt modelId="{AF31E8BA-E718-41EC-AFB4-9311A11EC25A}" type="pres">
      <dgm:prSet presAssocID="{107FE35D-F6DE-41B7-81DC-73ED0108E325}" presName="hierChild2" presStyleCnt="0"/>
      <dgm:spPr/>
    </dgm:pt>
    <dgm:pt modelId="{EFF419E1-77D4-438E-AAF6-44C6565736E0}" type="pres">
      <dgm:prSet presAssocID="{4D11613C-E235-4DF4-989D-EAEC439E6EDC}" presName="Name10" presStyleLbl="parChTrans1D2" presStyleIdx="0" presStyleCnt="2"/>
      <dgm:spPr/>
    </dgm:pt>
    <dgm:pt modelId="{D2B462C5-E9F0-496F-BDD6-72AF0C11000B}" type="pres">
      <dgm:prSet presAssocID="{7F72D661-C5AB-4DAF-AB27-F38971FB1B82}" presName="hierRoot2" presStyleCnt="0"/>
      <dgm:spPr/>
    </dgm:pt>
    <dgm:pt modelId="{5115644A-C078-4E6D-A61E-585EA46A16D2}" type="pres">
      <dgm:prSet presAssocID="{7F72D661-C5AB-4DAF-AB27-F38971FB1B82}" presName="composite2" presStyleCnt="0"/>
      <dgm:spPr/>
    </dgm:pt>
    <dgm:pt modelId="{80192A0B-ED82-4596-B49B-7A2BCBCECCF5}" type="pres">
      <dgm:prSet presAssocID="{7F72D661-C5AB-4DAF-AB27-F38971FB1B82}" presName="background2" presStyleLbl="node2" presStyleIdx="0" presStyleCnt="2"/>
      <dgm:spPr/>
    </dgm:pt>
    <dgm:pt modelId="{5F73B807-17BE-4CB8-B83C-1FEAFEB00FAC}" type="pres">
      <dgm:prSet presAssocID="{7F72D661-C5AB-4DAF-AB27-F38971FB1B82}" presName="text2" presStyleLbl="fgAcc2" presStyleIdx="0" presStyleCnt="2">
        <dgm:presLayoutVars>
          <dgm:chPref val="3"/>
        </dgm:presLayoutVars>
      </dgm:prSet>
      <dgm:spPr/>
    </dgm:pt>
    <dgm:pt modelId="{0CE45360-6F85-42A2-A12B-B98A43228B39}" type="pres">
      <dgm:prSet presAssocID="{7F72D661-C5AB-4DAF-AB27-F38971FB1B82}" presName="hierChild3" presStyleCnt="0"/>
      <dgm:spPr/>
    </dgm:pt>
    <dgm:pt modelId="{E1654B68-7349-43D2-BC06-1C6FFE493D25}" type="pres">
      <dgm:prSet presAssocID="{2396C74D-34E5-4F8B-A781-E204C2388D64}" presName="Name17" presStyleLbl="parChTrans1D3" presStyleIdx="0" presStyleCnt="9"/>
      <dgm:spPr/>
    </dgm:pt>
    <dgm:pt modelId="{577770DE-4E7D-47B2-BCF3-87A1214A5072}" type="pres">
      <dgm:prSet presAssocID="{FD37C48C-6413-48B7-B59A-8DB8440969D8}" presName="hierRoot3" presStyleCnt="0"/>
      <dgm:spPr/>
    </dgm:pt>
    <dgm:pt modelId="{E43833AF-16F7-4964-A0F6-E8615A8FA330}" type="pres">
      <dgm:prSet presAssocID="{FD37C48C-6413-48B7-B59A-8DB8440969D8}" presName="composite3" presStyleCnt="0"/>
      <dgm:spPr/>
    </dgm:pt>
    <dgm:pt modelId="{E00B3BCE-3812-4821-859C-ECCCB59C0301}" type="pres">
      <dgm:prSet presAssocID="{FD37C48C-6413-48B7-B59A-8DB8440969D8}" presName="background3" presStyleLbl="node3" presStyleIdx="0" presStyleCnt="9"/>
      <dgm:spPr/>
    </dgm:pt>
    <dgm:pt modelId="{24B445D2-A924-4CCC-8381-0EE1F82F29AD}" type="pres">
      <dgm:prSet presAssocID="{FD37C48C-6413-48B7-B59A-8DB8440969D8}" presName="text3" presStyleLbl="fgAcc3" presStyleIdx="0" presStyleCnt="9">
        <dgm:presLayoutVars>
          <dgm:chPref val="3"/>
        </dgm:presLayoutVars>
      </dgm:prSet>
      <dgm:spPr/>
    </dgm:pt>
    <dgm:pt modelId="{FE1BCED7-FDBD-4B14-8405-23DA98F8D661}" type="pres">
      <dgm:prSet presAssocID="{FD37C48C-6413-48B7-B59A-8DB8440969D8}" presName="hierChild4" presStyleCnt="0"/>
      <dgm:spPr/>
    </dgm:pt>
    <dgm:pt modelId="{15651136-ED01-4B29-9642-A783BC4AC2DA}" type="pres">
      <dgm:prSet presAssocID="{D329146A-AF37-4863-8DD4-1B1533FB0550}" presName="Name17" presStyleLbl="parChTrans1D3" presStyleIdx="1" presStyleCnt="9"/>
      <dgm:spPr/>
    </dgm:pt>
    <dgm:pt modelId="{EAB1C750-BB40-4D5A-A048-8B45A65F4883}" type="pres">
      <dgm:prSet presAssocID="{9E25A7B9-BC2B-4A45-B440-D8D94649E651}" presName="hierRoot3" presStyleCnt="0"/>
      <dgm:spPr/>
    </dgm:pt>
    <dgm:pt modelId="{89E490F9-F2D8-4C07-8073-2AD51BE74A43}" type="pres">
      <dgm:prSet presAssocID="{9E25A7B9-BC2B-4A45-B440-D8D94649E651}" presName="composite3" presStyleCnt="0"/>
      <dgm:spPr/>
    </dgm:pt>
    <dgm:pt modelId="{D387C3CA-5393-4101-9000-0EE769113A04}" type="pres">
      <dgm:prSet presAssocID="{9E25A7B9-BC2B-4A45-B440-D8D94649E651}" presName="background3" presStyleLbl="node3" presStyleIdx="1" presStyleCnt="9"/>
      <dgm:spPr/>
    </dgm:pt>
    <dgm:pt modelId="{AC3947E9-AFEC-474C-876F-99FCA156F67A}" type="pres">
      <dgm:prSet presAssocID="{9E25A7B9-BC2B-4A45-B440-D8D94649E651}" presName="text3" presStyleLbl="fgAcc3" presStyleIdx="1" presStyleCnt="9">
        <dgm:presLayoutVars>
          <dgm:chPref val="3"/>
        </dgm:presLayoutVars>
      </dgm:prSet>
      <dgm:spPr/>
    </dgm:pt>
    <dgm:pt modelId="{EA69FF75-63A9-42B4-A7A8-372948A6327E}" type="pres">
      <dgm:prSet presAssocID="{9E25A7B9-BC2B-4A45-B440-D8D94649E651}" presName="hierChild4" presStyleCnt="0"/>
      <dgm:spPr/>
    </dgm:pt>
    <dgm:pt modelId="{7AF79E06-15FB-4EFF-AF58-343D39AFFDAC}" type="pres">
      <dgm:prSet presAssocID="{211D9B3F-DDEF-47C6-8179-DB0B91E8AFB9}" presName="Name17" presStyleLbl="parChTrans1D3" presStyleIdx="2" presStyleCnt="9"/>
      <dgm:spPr/>
    </dgm:pt>
    <dgm:pt modelId="{981CB5C9-33B6-4A78-909A-AA245451AE55}" type="pres">
      <dgm:prSet presAssocID="{1C977282-3764-483C-BB95-3F45E8C4A594}" presName="hierRoot3" presStyleCnt="0"/>
      <dgm:spPr/>
    </dgm:pt>
    <dgm:pt modelId="{FB57F751-F413-4D35-BCF0-4257AFEAA869}" type="pres">
      <dgm:prSet presAssocID="{1C977282-3764-483C-BB95-3F45E8C4A594}" presName="composite3" presStyleCnt="0"/>
      <dgm:spPr/>
    </dgm:pt>
    <dgm:pt modelId="{0345D892-EE56-437F-A190-82AD85ED18AF}" type="pres">
      <dgm:prSet presAssocID="{1C977282-3764-483C-BB95-3F45E8C4A594}" presName="background3" presStyleLbl="node3" presStyleIdx="2" presStyleCnt="9"/>
      <dgm:spPr/>
    </dgm:pt>
    <dgm:pt modelId="{1903630F-CCD8-4A09-B6E1-C9588063E755}" type="pres">
      <dgm:prSet presAssocID="{1C977282-3764-483C-BB95-3F45E8C4A594}" presName="text3" presStyleLbl="fgAcc3" presStyleIdx="2" presStyleCnt="9">
        <dgm:presLayoutVars>
          <dgm:chPref val="3"/>
        </dgm:presLayoutVars>
      </dgm:prSet>
      <dgm:spPr/>
    </dgm:pt>
    <dgm:pt modelId="{6505800E-9A4B-4776-AD21-B0D5B660DCF9}" type="pres">
      <dgm:prSet presAssocID="{1C977282-3764-483C-BB95-3F45E8C4A594}" presName="hierChild4" presStyleCnt="0"/>
      <dgm:spPr/>
    </dgm:pt>
    <dgm:pt modelId="{28380B65-5581-4065-8BEA-10C6350C1A19}" type="pres">
      <dgm:prSet presAssocID="{63160B1E-AC5C-4933-93B0-55F70730F618}" presName="Name17" presStyleLbl="parChTrans1D3" presStyleIdx="3" presStyleCnt="9"/>
      <dgm:spPr/>
    </dgm:pt>
    <dgm:pt modelId="{2588A466-1176-44D3-84B8-147D5DF4AF36}" type="pres">
      <dgm:prSet presAssocID="{E37C1923-17F0-4064-B3A0-094DC9F6698D}" presName="hierRoot3" presStyleCnt="0"/>
      <dgm:spPr/>
    </dgm:pt>
    <dgm:pt modelId="{8F3839B4-6D18-4AB9-BD19-186FADC03D30}" type="pres">
      <dgm:prSet presAssocID="{E37C1923-17F0-4064-B3A0-094DC9F6698D}" presName="composite3" presStyleCnt="0"/>
      <dgm:spPr/>
    </dgm:pt>
    <dgm:pt modelId="{1EE1F6B3-BD72-46EA-A583-F90D0239CDE0}" type="pres">
      <dgm:prSet presAssocID="{E37C1923-17F0-4064-B3A0-094DC9F6698D}" presName="background3" presStyleLbl="node3" presStyleIdx="3" presStyleCnt="9"/>
      <dgm:spPr/>
    </dgm:pt>
    <dgm:pt modelId="{410BCB20-B260-4CF2-8B09-778369A5C135}" type="pres">
      <dgm:prSet presAssocID="{E37C1923-17F0-4064-B3A0-094DC9F6698D}" presName="text3" presStyleLbl="fgAcc3" presStyleIdx="3" presStyleCnt="9">
        <dgm:presLayoutVars>
          <dgm:chPref val="3"/>
        </dgm:presLayoutVars>
      </dgm:prSet>
      <dgm:spPr/>
    </dgm:pt>
    <dgm:pt modelId="{B4D2DF7D-B47E-473A-9F0A-0E3675ACE8E1}" type="pres">
      <dgm:prSet presAssocID="{E37C1923-17F0-4064-B3A0-094DC9F6698D}" presName="hierChild4" presStyleCnt="0"/>
      <dgm:spPr/>
    </dgm:pt>
    <dgm:pt modelId="{5B262C60-43A9-4CCD-9D19-9739ADD7941C}" type="pres">
      <dgm:prSet presAssocID="{6028EB16-97B7-4290-849B-0521A0DA1367}" presName="Name10" presStyleLbl="parChTrans1D2" presStyleIdx="1" presStyleCnt="2"/>
      <dgm:spPr/>
    </dgm:pt>
    <dgm:pt modelId="{48C24FDE-C038-4360-AB2A-5339FE609D26}" type="pres">
      <dgm:prSet presAssocID="{B588B760-E5A5-4DB7-9433-0DBD60AB7953}" presName="hierRoot2" presStyleCnt="0"/>
      <dgm:spPr/>
    </dgm:pt>
    <dgm:pt modelId="{17DA10E4-5631-4648-98BF-6DD0B7936BC6}" type="pres">
      <dgm:prSet presAssocID="{B588B760-E5A5-4DB7-9433-0DBD60AB7953}" presName="composite2" presStyleCnt="0"/>
      <dgm:spPr/>
    </dgm:pt>
    <dgm:pt modelId="{6ADB11F9-B211-4167-A850-B8856A08C9EB}" type="pres">
      <dgm:prSet presAssocID="{B588B760-E5A5-4DB7-9433-0DBD60AB7953}" presName="background2" presStyleLbl="node2" presStyleIdx="1" presStyleCnt="2"/>
      <dgm:spPr/>
    </dgm:pt>
    <dgm:pt modelId="{4B5C56CA-D622-4DD0-89E0-AE5791E98CC1}" type="pres">
      <dgm:prSet presAssocID="{B588B760-E5A5-4DB7-9433-0DBD60AB7953}" presName="text2" presStyleLbl="fgAcc2" presStyleIdx="1" presStyleCnt="2">
        <dgm:presLayoutVars>
          <dgm:chPref val="3"/>
        </dgm:presLayoutVars>
      </dgm:prSet>
      <dgm:spPr/>
    </dgm:pt>
    <dgm:pt modelId="{215E8278-29E9-496E-8B29-C280B1EE8DD3}" type="pres">
      <dgm:prSet presAssocID="{B588B760-E5A5-4DB7-9433-0DBD60AB7953}" presName="hierChild3" presStyleCnt="0"/>
      <dgm:spPr/>
    </dgm:pt>
    <dgm:pt modelId="{DD60C90D-0612-45E4-89A9-1B077C2BC84A}" type="pres">
      <dgm:prSet presAssocID="{83A3B487-3A2A-44A0-A706-450EF8B10543}" presName="Name17" presStyleLbl="parChTrans1D3" presStyleIdx="4" presStyleCnt="9"/>
      <dgm:spPr/>
    </dgm:pt>
    <dgm:pt modelId="{C9E4CBB9-CBDA-4CE3-B3C8-6C7DE284E362}" type="pres">
      <dgm:prSet presAssocID="{AEA5BE19-6D59-4CF2-9A49-2E2A4D3242E6}" presName="hierRoot3" presStyleCnt="0"/>
      <dgm:spPr/>
    </dgm:pt>
    <dgm:pt modelId="{618BB0F2-02FE-46CA-850B-07D9BB40AC05}" type="pres">
      <dgm:prSet presAssocID="{AEA5BE19-6D59-4CF2-9A49-2E2A4D3242E6}" presName="composite3" presStyleCnt="0"/>
      <dgm:spPr/>
    </dgm:pt>
    <dgm:pt modelId="{5819C2B5-511B-4AE1-A8B6-81FD91336D8A}" type="pres">
      <dgm:prSet presAssocID="{AEA5BE19-6D59-4CF2-9A49-2E2A4D3242E6}" presName="background3" presStyleLbl="node3" presStyleIdx="4" presStyleCnt="9"/>
      <dgm:spPr/>
    </dgm:pt>
    <dgm:pt modelId="{76009056-5BE3-4ACC-B832-5F7B0C8B4146}" type="pres">
      <dgm:prSet presAssocID="{AEA5BE19-6D59-4CF2-9A49-2E2A4D3242E6}" presName="text3" presStyleLbl="fgAcc3" presStyleIdx="4" presStyleCnt="9">
        <dgm:presLayoutVars>
          <dgm:chPref val="3"/>
        </dgm:presLayoutVars>
      </dgm:prSet>
      <dgm:spPr/>
    </dgm:pt>
    <dgm:pt modelId="{B17CC96A-E0CF-4A94-93A1-464615642390}" type="pres">
      <dgm:prSet presAssocID="{AEA5BE19-6D59-4CF2-9A49-2E2A4D3242E6}" presName="hierChild4" presStyleCnt="0"/>
      <dgm:spPr/>
    </dgm:pt>
    <dgm:pt modelId="{10ACC124-6B5A-470A-93C0-F3785A195B9A}" type="pres">
      <dgm:prSet presAssocID="{7D837BDD-19B8-464C-9811-8A4EF9566361}" presName="Name17" presStyleLbl="parChTrans1D3" presStyleIdx="5" presStyleCnt="9"/>
      <dgm:spPr/>
    </dgm:pt>
    <dgm:pt modelId="{386E77EF-639D-4497-A3A1-32A292C843B8}" type="pres">
      <dgm:prSet presAssocID="{2706AB1D-3F79-4C9C-9E8E-6E98EC5016E5}" presName="hierRoot3" presStyleCnt="0"/>
      <dgm:spPr/>
    </dgm:pt>
    <dgm:pt modelId="{597C4556-B0C6-4D32-8FF8-4C33473F0F3B}" type="pres">
      <dgm:prSet presAssocID="{2706AB1D-3F79-4C9C-9E8E-6E98EC5016E5}" presName="composite3" presStyleCnt="0"/>
      <dgm:spPr/>
    </dgm:pt>
    <dgm:pt modelId="{1DFEB558-76BD-4FC1-B64C-D08EDDC984EC}" type="pres">
      <dgm:prSet presAssocID="{2706AB1D-3F79-4C9C-9E8E-6E98EC5016E5}" presName="background3" presStyleLbl="node3" presStyleIdx="5" presStyleCnt="9"/>
      <dgm:spPr/>
    </dgm:pt>
    <dgm:pt modelId="{4284D815-BBDF-4AB0-852B-9CC7D4A3C7E7}" type="pres">
      <dgm:prSet presAssocID="{2706AB1D-3F79-4C9C-9E8E-6E98EC5016E5}" presName="text3" presStyleLbl="fgAcc3" presStyleIdx="5" presStyleCnt="9">
        <dgm:presLayoutVars>
          <dgm:chPref val="3"/>
        </dgm:presLayoutVars>
      </dgm:prSet>
      <dgm:spPr/>
    </dgm:pt>
    <dgm:pt modelId="{C09F78BD-3AFD-4AC0-A1E2-E692F3E5725F}" type="pres">
      <dgm:prSet presAssocID="{2706AB1D-3F79-4C9C-9E8E-6E98EC5016E5}" presName="hierChild4" presStyleCnt="0"/>
      <dgm:spPr/>
    </dgm:pt>
    <dgm:pt modelId="{693E8120-95A0-45FC-A78D-D92DF66DA7C3}" type="pres">
      <dgm:prSet presAssocID="{2BC5B09D-274F-4B7E-BF52-AE113DC65B4F}" presName="Name17" presStyleLbl="parChTrans1D3" presStyleIdx="6" presStyleCnt="9"/>
      <dgm:spPr/>
    </dgm:pt>
    <dgm:pt modelId="{B938FA5B-4366-40A4-A560-C86EFE6E6E29}" type="pres">
      <dgm:prSet presAssocID="{B5A245C2-7D1E-4259-9A85-0FCF4A124E8A}" presName="hierRoot3" presStyleCnt="0"/>
      <dgm:spPr/>
    </dgm:pt>
    <dgm:pt modelId="{AABB2749-2A59-4D18-BC40-DE8992F44A24}" type="pres">
      <dgm:prSet presAssocID="{B5A245C2-7D1E-4259-9A85-0FCF4A124E8A}" presName="composite3" presStyleCnt="0"/>
      <dgm:spPr/>
    </dgm:pt>
    <dgm:pt modelId="{C1BB9B6F-2A65-4331-8926-ACA3AE9490E0}" type="pres">
      <dgm:prSet presAssocID="{B5A245C2-7D1E-4259-9A85-0FCF4A124E8A}" presName="background3" presStyleLbl="node3" presStyleIdx="6" presStyleCnt="9"/>
      <dgm:spPr/>
    </dgm:pt>
    <dgm:pt modelId="{0F6AA973-B944-4150-A6DD-555B943FF388}" type="pres">
      <dgm:prSet presAssocID="{B5A245C2-7D1E-4259-9A85-0FCF4A124E8A}" presName="text3" presStyleLbl="fgAcc3" presStyleIdx="6" presStyleCnt="9">
        <dgm:presLayoutVars>
          <dgm:chPref val="3"/>
        </dgm:presLayoutVars>
      </dgm:prSet>
      <dgm:spPr/>
    </dgm:pt>
    <dgm:pt modelId="{7B75250C-E918-49F3-B7E6-5E6B89164995}" type="pres">
      <dgm:prSet presAssocID="{B5A245C2-7D1E-4259-9A85-0FCF4A124E8A}" presName="hierChild4" presStyleCnt="0"/>
      <dgm:spPr/>
    </dgm:pt>
    <dgm:pt modelId="{95DFCE18-CBE9-4BA8-862C-5F3BFDF19B63}" type="pres">
      <dgm:prSet presAssocID="{22D8E46A-AE02-4156-B342-090B7D39DFB0}" presName="Name17" presStyleLbl="parChTrans1D3" presStyleIdx="7" presStyleCnt="9"/>
      <dgm:spPr/>
    </dgm:pt>
    <dgm:pt modelId="{DAAB1031-C75B-4DD5-8F10-B043D3A559F2}" type="pres">
      <dgm:prSet presAssocID="{CC1B0429-D2C1-4361-94D8-D4531F4B2F27}" presName="hierRoot3" presStyleCnt="0"/>
      <dgm:spPr/>
    </dgm:pt>
    <dgm:pt modelId="{85A1A2C4-4BB8-42CA-8020-8C84C21E2176}" type="pres">
      <dgm:prSet presAssocID="{CC1B0429-D2C1-4361-94D8-D4531F4B2F27}" presName="composite3" presStyleCnt="0"/>
      <dgm:spPr/>
    </dgm:pt>
    <dgm:pt modelId="{2E51A8AD-6DFC-49B9-BC1A-195F7930ACF1}" type="pres">
      <dgm:prSet presAssocID="{CC1B0429-D2C1-4361-94D8-D4531F4B2F27}" presName="background3" presStyleLbl="node3" presStyleIdx="7" presStyleCnt="9"/>
      <dgm:spPr/>
    </dgm:pt>
    <dgm:pt modelId="{B2733D35-342A-4485-92F6-11A225FBC42D}" type="pres">
      <dgm:prSet presAssocID="{CC1B0429-D2C1-4361-94D8-D4531F4B2F27}" presName="text3" presStyleLbl="fgAcc3" presStyleIdx="7" presStyleCnt="9">
        <dgm:presLayoutVars>
          <dgm:chPref val="3"/>
        </dgm:presLayoutVars>
      </dgm:prSet>
      <dgm:spPr/>
    </dgm:pt>
    <dgm:pt modelId="{B8EE7792-62C8-44F8-AFE1-95B5E69BF97E}" type="pres">
      <dgm:prSet presAssocID="{CC1B0429-D2C1-4361-94D8-D4531F4B2F27}" presName="hierChild4" presStyleCnt="0"/>
      <dgm:spPr/>
    </dgm:pt>
    <dgm:pt modelId="{D6C0BABC-B4EF-4636-AB72-A7D0BE787858}" type="pres">
      <dgm:prSet presAssocID="{81E53284-CFD7-434C-9389-0163AFC72C1D}" presName="Name17" presStyleLbl="parChTrans1D3" presStyleIdx="8" presStyleCnt="9"/>
      <dgm:spPr/>
    </dgm:pt>
    <dgm:pt modelId="{B36B44AE-90EB-4CB7-A486-9A86DEFF2437}" type="pres">
      <dgm:prSet presAssocID="{F244D6D4-5F0A-47D8-9DF2-A536E1BFAC17}" presName="hierRoot3" presStyleCnt="0"/>
      <dgm:spPr/>
    </dgm:pt>
    <dgm:pt modelId="{26C30715-5A6C-4A16-AE22-25EC7A1BD819}" type="pres">
      <dgm:prSet presAssocID="{F244D6D4-5F0A-47D8-9DF2-A536E1BFAC17}" presName="composite3" presStyleCnt="0"/>
      <dgm:spPr/>
    </dgm:pt>
    <dgm:pt modelId="{AA1081A2-76C0-4FA0-A7EF-ADF2FB2FD134}" type="pres">
      <dgm:prSet presAssocID="{F244D6D4-5F0A-47D8-9DF2-A536E1BFAC17}" presName="background3" presStyleLbl="node3" presStyleIdx="8" presStyleCnt="9"/>
      <dgm:spPr/>
    </dgm:pt>
    <dgm:pt modelId="{E2FA4F17-2C95-4CF4-9AD0-2D9A10E2A2FB}" type="pres">
      <dgm:prSet presAssocID="{F244D6D4-5F0A-47D8-9DF2-A536E1BFAC17}" presName="text3" presStyleLbl="fgAcc3" presStyleIdx="8" presStyleCnt="9">
        <dgm:presLayoutVars>
          <dgm:chPref val="3"/>
        </dgm:presLayoutVars>
      </dgm:prSet>
      <dgm:spPr/>
    </dgm:pt>
    <dgm:pt modelId="{D5A29880-901A-4F6C-828E-2172742F5D67}" type="pres">
      <dgm:prSet presAssocID="{F244D6D4-5F0A-47D8-9DF2-A536E1BFAC17}" presName="hierChild4" presStyleCnt="0"/>
      <dgm:spPr/>
    </dgm:pt>
  </dgm:ptLst>
  <dgm:cxnLst>
    <dgm:cxn modelId="{96701609-38F7-4D68-8143-27F5C0EE282A}" type="presOf" srcId="{B588B760-E5A5-4DB7-9433-0DBD60AB7953}" destId="{4B5C56CA-D622-4DD0-89E0-AE5791E98CC1}" srcOrd="0" destOrd="0" presId="urn:microsoft.com/office/officeart/2005/8/layout/hierarchy1"/>
    <dgm:cxn modelId="{EB176D0A-F034-47C6-A60E-2134DD3893D2}" srcId="{107FE35D-F6DE-41B7-81DC-73ED0108E325}" destId="{B588B760-E5A5-4DB7-9433-0DBD60AB7953}" srcOrd="1" destOrd="0" parTransId="{6028EB16-97B7-4290-849B-0521A0DA1367}" sibTransId="{2DDCAE3E-BFA1-4816-B7A2-ACADFC3B3F3F}"/>
    <dgm:cxn modelId="{44FAFB12-6018-49A7-8FED-DCCA3DB0C0A0}" type="presOf" srcId="{81E53284-CFD7-434C-9389-0163AFC72C1D}" destId="{D6C0BABC-B4EF-4636-AB72-A7D0BE787858}" srcOrd="0" destOrd="0" presId="urn:microsoft.com/office/officeart/2005/8/layout/hierarchy1"/>
    <dgm:cxn modelId="{932DE524-8887-4974-8F94-C33FD89E834E}" type="presOf" srcId="{F244D6D4-5F0A-47D8-9DF2-A536E1BFAC17}" destId="{E2FA4F17-2C95-4CF4-9AD0-2D9A10E2A2FB}" srcOrd="0" destOrd="0" presId="urn:microsoft.com/office/officeart/2005/8/layout/hierarchy1"/>
    <dgm:cxn modelId="{EF8C3D35-F16F-486C-AAEB-D514E631C4C1}" type="presOf" srcId="{2706AB1D-3F79-4C9C-9E8E-6E98EC5016E5}" destId="{4284D815-BBDF-4AB0-852B-9CC7D4A3C7E7}" srcOrd="0" destOrd="0" presId="urn:microsoft.com/office/officeart/2005/8/layout/hierarchy1"/>
    <dgm:cxn modelId="{FC538635-CACC-4771-9203-72946D00B2BE}" srcId="{7F72D661-C5AB-4DAF-AB27-F38971FB1B82}" destId="{9E25A7B9-BC2B-4A45-B440-D8D94649E651}" srcOrd="1" destOrd="0" parTransId="{D329146A-AF37-4863-8DD4-1B1533FB0550}" sibTransId="{A331E97C-2B60-43A3-A7E6-5A238CECC84F}"/>
    <dgm:cxn modelId="{D6A5D638-486D-4DE7-945F-31AD876CE928}" srcId="{7F72D661-C5AB-4DAF-AB27-F38971FB1B82}" destId="{FD37C48C-6413-48B7-B59A-8DB8440969D8}" srcOrd="0" destOrd="0" parTransId="{2396C74D-34E5-4F8B-A781-E204C2388D64}" sibTransId="{E2F94728-203C-4EA9-B732-F9F875ECC90C}"/>
    <dgm:cxn modelId="{984C793C-A084-420B-AF73-14FEE747FFF0}" type="presOf" srcId="{63160B1E-AC5C-4933-93B0-55F70730F618}" destId="{28380B65-5581-4065-8BEA-10C6350C1A19}" srcOrd="0" destOrd="0" presId="urn:microsoft.com/office/officeart/2005/8/layout/hierarchy1"/>
    <dgm:cxn modelId="{25FAC53F-B958-44A5-B346-D2004C673FE3}" srcId="{B588B760-E5A5-4DB7-9433-0DBD60AB7953}" destId="{F244D6D4-5F0A-47D8-9DF2-A536E1BFAC17}" srcOrd="4" destOrd="0" parTransId="{81E53284-CFD7-434C-9389-0163AFC72C1D}" sibTransId="{885505BB-AEAB-48E2-A9F3-054FB5D6094C}"/>
    <dgm:cxn modelId="{1A4E3C5C-359C-4242-BA85-6200C1EF22F7}" type="presOf" srcId="{7F72D661-C5AB-4DAF-AB27-F38971FB1B82}" destId="{5F73B807-17BE-4CB8-B83C-1FEAFEB00FAC}" srcOrd="0" destOrd="0" presId="urn:microsoft.com/office/officeart/2005/8/layout/hierarchy1"/>
    <dgm:cxn modelId="{69EBAA63-28C9-4CF6-B7FF-AF7F9980DD2A}" type="presOf" srcId="{AEA5BE19-6D59-4CF2-9A49-2E2A4D3242E6}" destId="{76009056-5BE3-4ACC-B832-5F7B0C8B4146}" srcOrd="0" destOrd="0" presId="urn:microsoft.com/office/officeart/2005/8/layout/hierarchy1"/>
    <dgm:cxn modelId="{32EB0C6C-F6FE-4C85-9A4E-E369C8996E7C}" type="presOf" srcId="{FD37C48C-6413-48B7-B59A-8DB8440969D8}" destId="{24B445D2-A924-4CCC-8381-0EE1F82F29AD}" srcOrd="0" destOrd="0" presId="urn:microsoft.com/office/officeart/2005/8/layout/hierarchy1"/>
    <dgm:cxn modelId="{80C0824D-33DD-45B1-AC6E-66AE541E1979}" srcId="{B588B760-E5A5-4DB7-9433-0DBD60AB7953}" destId="{AEA5BE19-6D59-4CF2-9A49-2E2A4D3242E6}" srcOrd="0" destOrd="0" parTransId="{83A3B487-3A2A-44A0-A706-450EF8B10543}" sibTransId="{65F44D74-B7F9-4EC7-A2E8-41D2D891261F}"/>
    <dgm:cxn modelId="{5C74AD73-464B-4C25-928B-FC40FEDA420F}" type="presOf" srcId="{D329146A-AF37-4863-8DD4-1B1533FB0550}" destId="{15651136-ED01-4B29-9642-A783BC4AC2DA}" srcOrd="0" destOrd="0" presId="urn:microsoft.com/office/officeart/2005/8/layout/hierarchy1"/>
    <dgm:cxn modelId="{CBDC5279-1FD2-402A-B663-56F5FDE06064}" type="presOf" srcId="{1C977282-3764-483C-BB95-3F45E8C4A594}" destId="{1903630F-CCD8-4A09-B6E1-C9588063E755}" srcOrd="0" destOrd="0" presId="urn:microsoft.com/office/officeart/2005/8/layout/hierarchy1"/>
    <dgm:cxn modelId="{505A007C-10A6-4D49-97F5-C787809A63A4}" type="presOf" srcId="{211D9B3F-DDEF-47C6-8179-DB0B91E8AFB9}" destId="{7AF79E06-15FB-4EFF-AF58-343D39AFFDAC}" srcOrd="0" destOrd="0" presId="urn:microsoft.com/office/officeart/2005/8/layout/hierarchy1"/>
    <dgm:cxn modelId="{AF1ABB80-5F8F-4AF0-A6DA-C2BF7A56434F}" srcId="{1BA2E5ED-2D18-4FE3-9A43-2322E8C2E1C5}" destId="{107FE35D-F6DE-41B7-81DC-73ED0108E325}" srcOrd="0" destOrd="0" parTransId="{E478E179-4A41-4BC9-A93A-31A550DCDDCE}" sibTransId="{1EE62693-C39E-4BED-8449-1ED25DBC0325}"/>
    <dgm:cxn modelId="{050AC986-FC16-45B7-9016-9CE56E2588E1}" type="presOf" srcId="{CC1B0429-D2C1-4361-94D8-D4531F4B2F27}" destId="{B2733D35-342A-4485-92F6-11A225FBC42D}" srcOrd="0" destOrd="0" presId="urn:microsoft.com/office/officeart/2005/8/layout/hierarchy1"/>
    <dgm:cxn modelId="{3FAA2991-A1F2-4A5C-AAB3-A2A4928D57DA}" srcId="{7F72D661-C5AB-4DAF-AB27-F38971FB1B82}" destId="{E37C1923-17F0-4064-B3A0-094DC9F6698D}" srcOrd="3" destOrd="0" parTransId="{63160B1E-AC5C-4933-93B0-55F70730F618}" sibTransId="{821615BE-2384-4760-87A7-4CDE320206E9}"/>
    <dgm:cxn modelId="{1C6B5291-E122-4DE2-9CA4-FD1274BD0E9D}" srcId="{B588B760-E5A5-4DB7-9433-0DBD60AB7953}" destId="{2706AB1D-3F79-4C9C-9E8E-6E98EC5016E5}" srcOrd="1" destOrd="0" parTransId="{7D837BDD-19B8-464C-9811-8A4EF9566361}" sibTransId="{1B222B1C-2392-4515-9B2A-E93B80AED8D9}"/>
    <dgm:cxn modelId="{19A76994-920F-4863-A6D9-BB646AD30B6B}" type="presOf" srcId="{83A3B487-3A2A-44A0-A706-450EF8B10543}" destId="{DD60C90D-0612-45E4-89A9-1B077C2BC84A}" srcOrd="0" destOrd="0" presId="urn:microsoft.com/office/officeart/2005/8/layout/hierarchy1"/>
    <dgm:cxn modelId="{1C8A9494-7F40-49E7-8792-3739F7E16BDD}" srcId="{B588B760-E5A5-4DB7-9433-0DBD60AB7953}" destId="{B5A245C2-7D1E-4259-9A85-0FCF4A124E8A}" srcOrd="2" destOrd="0" parTransId="{2BC5B09D-274F-4B7E-BF52-AE113DC65B4F}" sibTransId="{E1BBBCE4-93FB-46E5-B28F-742E434F09DB}"/>
    <dgm:cxn modelId="{6D35739A-3455-4487-83CC-532F0568B663}" type="presOf" srcId="{6028EB16-97B7-4290-849B-0521A0DA1367}" destId="{5B262C60-43A9-4CCD-9D19-9739ADD7941C}" srcOrd="0" destOrd="0" presId="urn:microsoft.com/office/officeart/2005/8/layout/hierarchy1"/>
    <dgm:cxn modelId="{98103CA0-A440-4C15-8B43-9E3BF7CCF072}" type="presOf" srcId="{107FE35D-F6DE-41B7-81DC-73ED0108E325}" destId="{E704078D-A797-4A86-93BD-BAD01573A7E3}" srcOrd="0" destOrd="0" presId="urn:microsoft.com/office/officeart/2005/8/layout/hierarchy1"/>
    <dgm:cxn modelId="{B33442A9-A2B1-47A5-ABF1-A3EC6BC36F62}" type="presOf" srcId="{4D11613C-E235-4DF4-989D-EAEC439E6EDC}" destId="{EFF419E1-77D4-438E-AAF6-44C6565736E0}" srcOrd="0" destOrd="0" presId="urn:microsoft.com/office/officeart/2005/8/layout/hierarchy1"/>
    <dgm:cxn modelId="{4BA402B3-A863-4B23-854E-B24D1C2BE9D6}" srcId="{107FE35D-F6DE-41B7-81DC-73ED0108E325}" destId="{7F72D661-C5AB-4DAF-AB27-F38971FB1B82}" srcOrd="0" destOrd="0" parTransId="{4D11613C-E235-4DF4-989D-EAEC439E6EDC}" sibTransId="{5CB77045-BDF7-4A99-BA0D-AB5EBABF46D0}"/>
    <dgm:cxn modelId="{50727FB5-C591-495F-B5B3-CCCEA661728D}" type="presOf" srcId="{2BC5B09D-274F-4B7E-BF52-AE113DC65B4F}" destId="{693E8120-95A0-45FC-A78D-D92DF66DA7C3}" srcOrd="0" destOrd="0" presId="urn:microsoft.com/office/officeart/2005/8/layout/hierarchy1"/>
    <dgm:cxn modelId="{6FA1E5B5-E6EE-4607-84A0-BB0C8FB201BA}" type="presOf" srcId="{E37C1923-17F0-4064-B3A0-094DC9F6698D}" destId="{410BCB20-B260-4CF2-8B09-778369A5C135}" srcOrd="0" destOrd="0" presId="urn:microsoft.com/office/officeart/2005/8/layout/hierarchy1"/>
    <dgm:cxn modelId="{16EFD8BC-9D15-46EB-9B70-91D41802CB04}" srcId="{B588B760-E5A5-4DB7-9433-0DBD60AB7953}" destId="{CC1B0429-D2C1-4361-94D8-D4531F4B2F27}" srcOrd="3" destOrd="0" parTransId="{22D8E46A-AE02-4156-B342-090B7D39DFB0}" sibTransId="{14E86EB2-3140-412B-BEB4-AEC1F3911A9E}"/>
    <dgm:cxn modelId="{8A20C0BD-CDBF-41AE-90B6-F8D4B3804424}" type="presOf" srcId="{9E25A7B9-BC2B-4A45-B440-D8D94649E651}" destId="{AC3947E9-AFEC-474C-876F-99FCA156F67A}" srcOrd="0" destOrd="0" presId="urn:microsoft.com/office/officeart/2005/8/layout/hierarchy1"/>
    <dgm:cxn modelId="{5F8B4AC0-3559-4EA5-BEF0-3C70033A2568}" type="presOf" srcId="{2396C74D-34E5-4F8B-A781-E204C2388D64}" destId="{E1654B68-7349-43D2-BC06-1C6FFE493D25}" srcOrd="0" destOrd="0" presId="urn:microsoft.com/office/officeart/2005/8/layout/hierarchy1"/>
    <dgm:cxn modelId="{73023FDC-BED5-4919-9464-819F8BB670DC}" type="presOf" srcId="{1BA2E5ED-2D18-4FE3-9A43-2322E8C2E1C5}" destId="{63FB79FD-3DBF-4113-A2EA-BCE9F265D9D3}" srcOrd="0" destOrd="0" presId="urn:microsoft.com/office/officeart/2005/8/layout/hierarchy1"/>
    <dgm:cxn modelId="{E23068EB-8273-4935-847F-1F5774B7CF5C}" type="presOf" srcId="{7D837BDD-19B8-464C-9811-8A4EF9566361}" destId="{10ACC124-6B5A-470A-93C0-F3785A195B9A}" srcOrd="0" destOrd="0" presId="urn:microsoft.com/office/officeart/2005/8/layout/hierarchy1"/>
    <dgm:cxn modelId="{830EF1F2-58F0-4E51-9DE7-B8D04DCCDA43}" type="presOf" srcId="{B5A245C2-7D1E-4259-9A85-0FCF4A124E8A}" destId="{0F6AA973-B944-4150-A6DD-555B943FF388}" srcOrd="0" destOrd="0" presId="urn:microsoft.com/office/officeart/2005/8/layout/hierarchy1"/>
    <dgm:cxn modelId="{C818CBF9-5955-4CD8-9D59-44EF19BC7ABC}" srcId="{7F72D661-C5AB-4DAF-AB27-F38971FB1B82}" destId="{1C977282-3764-483C-BB95-3F45E8C4A594}" srcOrd="2" destOrd="0" parTransId="{211D9B3F-DDEF-47C6-8179-DB0B91E8AFB9}" sibTransId="{9E916744-DE6B-4D46-8388-91799A592D65}"/>
    <dgm:cxn modelId="{AFA195FB-04B4-4D65-B2CB-718265E394A4}" type="presOf" srcId="{22D8E46A-AE02-4156-B342-090B7D39DFB0}" destId="{95DFCE18-CBE9-4BA8-862C-5F3BFDF19B63}" srcOrd="0" destOrd="0" presId="urn:microsoft.com/office/officeart/2005/8/layout/hierarchy1"/>
    <dgm:cxn modelId="{74C45AE9-3603-44DD-AE97-CE9348BFCBC6}" type="presParOf" srcId="{63FB79FD-3DBF-4113-A2EA-BCE9F265D9D3}" destId="{C5A6AAA8-AC4F-45DE-9F3F-56F2610186A2}" srcOrd="0" destOrd="0" presId="urn:microsoft.com/office/officeart/2005/8/layout/hierarchy1"/>
    <dgm:cxn modelId="{C0FEC1C8-3C38-4FC5-A288-373D4DB44B56}" type="presParOf" srcId="{C5A6AAA8-AC4F-45DE-9F3F-56F2610186A2}" destId="{6DF0BC2D-ECC9-4C7B-8A82-C9FEE8776DA1}" srcOrd="0" destOrd="0" presId="urn:microsoft.com/office/officeart/2005/8/layout/hierarchy1"/>
    <dgm:cxn modelId="{63E24F34-BE64-4408-A26A-851BF3FD9792}" type="presParOf" srcId="{6DF0BC2D-ECC9-4C7B-8A82-C9FEE8776DA1}" destId="{6F2C120D-F3EE-4777-9347-6D5ADF128C99}" srcOrd="0" destOrd="0" presId="urn:microsoft.com/office/officeart/2005/8/layout/hierarchy1"/>
    <dgm:cxn modelId="{39B1D0B8-729A-4EB3-B5D6-6621E2B69882}" type="presParOf" srcId="{6DF0BC2D-ECC9-4C7B-8A82-C9FEE8776DA1}" destId="{E704078D-A797-4A86-93BD-BAD01573A7E3}" srcOrd="1" destOrd="0" presId="urn:microsoft.com/office/officeart/2005/8/layout/hierarchy1"/>
    <dgm:cxn modelId="{7923CF2B-11FE-4C06-B59B-5844C78D02D9}" type="presParOf" srcId="{C5A6AAA8-AC4F-45DE-9F3F-56F2610186A2}" destId="{AF31E8BA-E718-41EC-AFB4-9311A11EC25A}" srcOrd="1" destOrd="0" presId="urn:microsoft.com/office/officeart/2005/8/layout/hierarchy1"/>
    <dgm:cxn modelId="{A8027B52-2410-4FCD-8FDF-7F38A5239832}" type="presParOf" srcId="{AF31E8BA-E718-41EC-AFB4-9311A11EC25A}" destId="{EFF419E1-77D4-438E-AAF6-44C6565736E0}" srcOrd="0" destOrd="0" presId="urn:microsoft.com/office/officeart/2005/8/layout/hierarchy1"/>
    <dgm:cxn modelId="{34F728DB-AE34-43AC-BA1F-539F5609AD6A}" type="presParOf" srcId="{AF31E8BA-E718-41EC-AFB4-9311A11EC25A}" destId="{D2B462C5-E9F0-496F-BDD6-72AF0C11000B}" srcOrd="1" destOrd="0" presId="urn:microsoft.com/office/officeart/2005/8/layout/hierarchy1"/>
    <dgm:cxn modelId="{A95BF153-3DC2-425E-AE77-20A935A552D2}" type="presParOf" srcId="{D2B462C5-E9F0-496F-BDD6-72AF0C11000B}" destId="{5115644A-C078-4E6D-A61E-585EA46A16D2}" srcOrd="0" destOrd="0" presId="urn:microsoft.com/office/officeart/2005/8/layout/hierarchy1"/>
    <dgm:cxn modelId="{8D714C7F-5C49-4174-9B86-8D4198BE2714}" type="presParOf" srcId="{5115644A-C078-4E6D-A61E-585EA46A16D2}" destId="{80192A0B-ED82-4596-B49B-7A2BCBCECCF5}" srcOrd="0" destOrd="0" presId="urn:microsoft.com/office/officeart/2005/8/layout/hierarchy1"/>
    <dgm:cxn modelId="{A588336A-C72A-460E-990E-167661664168}" type="presParOf" srcId="{5115644A-C078-4E6D-A61E-585EA46A16D2}" destId="{5F73B807-17BE-4CB8-B83C-1FEAFEB00FAC}" srcOrd="1" destOrd="0" presId="urn:microsoft.com/office/officeart/2005/8/layout/hierarchy1"/>
    <dgm:cxn modelId="{45615BED-3E8F-4031-B36D-D375FF953CEC}" type="presParOf" srcId="{D2B462C5-E9F0-496F-BDD6-72AF0C11000B}" destId="{0CE45360-6F85-42A2-A12B-B98A43228B39}" srcOrd="1" destOrd="0" presId="urn:microsoft.com/office/officeart/2005/8/layout/hierarchy1"/>
    <dgm:cxn modelId="{4F5D7DD7-2B3D-4A01-B32B-664E19673C14}" type="presParOf" srcId="{0CE45360-6F85-42A2-A12B-B98A43228B39}" destId="{E1654B68-7349-43D2-BC06-1C6FFE493D25}" srcOrd="0" destOrd="0" presId="urn:microsoft.com/office/officeart/2005/8/layout/hierarchy1"/>
    <dgm:cxn modelId="{E00F0834-53E0-4D5D-BD69-1175D3642F36}" type="presParOf" srcId="{0CE45360-6F85-42A2-A12B-B98A43228B39}" destId="{577770DE-4E7D-47B2-BCF3-87A1214A5072}" srcOrd="1" destOrd="0" presId="urn:microsoft.com/office/officeart/2005/8/layout/hierarchy1"/>
    <dgm:cxn modelId="{DFD86522-CB1F-42EE-BB44-2C00298560BA}" type="presParOf" srcId="{577770DE-4E7D-47B2-BCF3-87A1214A5072}" destId="{E43833AF-16F7-4964-A0F6-E8615A8FA330}" srcOrd="0" destOrd="0" presId="urn:microsoft.com/office/officeart/2005/8/layout/hierarchy1"/>
    <dgm:cxn modelId="{F46A7352-4CC3-40A6-9491-B68DF6CF2E51}" type="presParOf" srcId="{E43833AF-16F7-4964-A0F6-E8615A8FA330}" destId="{E00B3BCE-3812-4821-859C-ECCCB59C0301}" srcOrd="0" destOrd="0" presId="urn:microsoft.com/office/officeart/2005/8/layout/hierarchy1"/>
    <dgm:cxn modelId="{F03D8DC7-9820-4EDE-9AF9-446F79CC6806}" type="presParOf" srcId="{E43833AF-16F7-4964-A0F6-E8615A8FA330}" destId="{24B445D2-A924-4CCC-8381-0EE1F82F29AD}" srcOrd="1" destOrd="0" presId="urn:microsoft.com/office/officeart/2005/8/layout/hierarchy1"/>
    <dgm:cxn modelId="{32E78655-632A-4A40-8BEF-18A213D441F4}" type="presParOf" srcId="{577770DE-4E7D-47B2-BCF3-87A1214A5072}" destId="{FE1BCED7-FDBD-4B14-8405-23DA98F8D661}" srcOrd="1" destOrd="0" presId="urn:microsoft.com/office/officeart/2005/8/layout/hierarchy1"/>
    <dgm:cxn modelId="{A518FA87-1522-4626-9B94-AF866EF4AC87}" type="presParOf" srcId="{0CE45360-6F85-42A2-A12B-B98A43228B39}" destId="{15651136-ED01-4B29-9642-A783BC4AC2DA}" srcOrd="2" destOrd="0" presId="urn:microsoft.com/office/officeart/2005/8/layout/hierarchy1"/>
    <dgm:cxn modelId="{F357406D-9401-4332-A755-EA554AD0818C}" type="presParOf" srcId="{0CE45360-6F85-42A2-A12B-B98A43228B39}" destId="{EAB1C750-BB40-4D5A-A048-8B45A65F4883}" srcOrd="3" destOrd="0" presId="urn:microsoft.com/office/officeart/2005/8/layout/hierarchy1"/>
    <dgm:cxn modelId="{181C4ACF-6EF8-450D-A1A0-F49FD6EAF4C1}" type="presParOf" srcId="{EAB1C750-BB40-4D5A-A048-8B45A65F4883}" destId="{89E490F9-F2D8-4C07-8073-2AD51BE74A43}" srcOrd="0" destOrd="0" presId="urn:microsoft.com/office/officeart/2005/8/layout/hierarchy1"/>
    <dgm:cxn modelId="{B5C5274B-CBC0-4B5D-B1A0-F905DBAC750A}" type="presParOf" srcId="{89E490F9-F2D8-4C07-8073-2AD51BE74A43}" destId="{D387C3CA-5393-4101-9000-0EE769113A04}" srcOrd="0" destOrd="0" presId="urn:microsoft.com/office/officeart/2005/8/layout/hierarchy1"/>
    <dgm:cxn modelId="{EA8A49C3-FE1A-4129-A9CE-58E96F30FBEC}" type="presParOf" srcId="{89E490F9-F2D8-4C07-8073-2AD51BE74A43}" destId="{AC3947E9-AFEC-474C-876F-99FCA156F67A}" srcOrd="1" destOrd="0" presId="urn:microsoft.com/office/officeart/2005/8/layout/hierarchy1"/>
    <dgm:cxn modelId="{6F3E33A4-2297-4314-AF64-B2E31560C9ED}" type="presParOf" srcId="{EAB1C750-BB40-4D5A-A048-8B45A65F4883}" destId="{EA69FF75-63A9-42B4-A7A8-372948A6327E}" srcOrd="1" destOrd="0" presId="urn:microsoft.com/office/officeart/2005/8/layout/hierarchy1"/>
    <dgm:cxn modelId="{46000D59-407A-473C-8637-EE10B69EF23B}" type="presParOf" srcId="{0CE45360-6F85-42A2-A12B-B98A43228B39}" destId="{7AF79E06-15FB-4EFF-AF58-343D39AFFDAC}" srcOrd="4" destOrd="0" presId="urn:microsoft.com/office/officeart/2005/8/layout/hierarchy1"/>
    <dgm:cxn modelId="{52C7FB5D-56B7-44AA-A355-BFBEA22B8EB8}" type="presParOf" srcId="{0CE45360-6F85-42A2-A12B-B98A43228B39}" destId="{981CB5C9-33B6-4A78-909A-AA245451AE55}" srcOrd="5" destOrd="0" presId="urn:microsoft.com/office/officeart/2005/8/layout/hierarchy1"/>
    <dgm:cxn modelId="{B77A181B-7241-4A35-A701-20E1458D2260}" type="presParOf" srcId="{981CB5C9-33B6-4A78-909A-AA245451AE55}" destId="{FB57F751-F413-4D35-BCF0-4257AFEAA869}" srcOrd="0" destOrd="0" presId="urn:microsoft.com/office/officeart/2005/8/layout/hierarchy1"/>
    <dgm:cxn modelId="{2ABCB9C3-0D19-49E7-8B24-3861FC854D2A}" type="presParOf" srcId="{FB57F751-F413-4D35-BCF0-4257AFEAA869}" destId="{0345D892-EE56-437F-A190-82AD85ED18AF}" srcOrd="0" destOrd="0" presId="urn:microsoft.com/office/officeart/2005/8/layout/hierarchy1"/>
    <dgm:cxn modelId="{2D35831F-A00E-4113-B006-6802216178F0}" type="presParOf" srcId="{FB57F751-F413-4D35-BCF0-4257AFEAA869}" destId="{1903630F-CCD8-4A09-B6E1-C9588063E755}" srcOrd="1" destOrd="0" presId="urn:microsoft.com/office/officeart/2005/8/layout/hierarchy1"/>
    <dgm:cxn modelId="{CAB478EC-12BD-4A33-9B7B-38540DD95C17}" type="presParOf" srcId="{981CB5C9-33B6-4A78-909A-AA245451AE55}" destId="{6505800E-9A4B-4776-AD21-B0D5B660DCF9}" srcOrd="1" destOrd="0" presId="urn:microsoft.com/office/officeart/2005/8/layout/hierarchy1"/>
    <dgm:cxn modelId="{61AA4DC4-A6CC-4DF4-AEEE-01B01DDE90D2}" type="presParOf" srcId="{0CE45360-6F85-42A2-A12B-B98A43228B39}" destId="{28380B65-5581-4065-8BEA-10C6350C1A19}" srcOrd="6" destOrd="0" presId="urn:microsoft.com/office/officeart/2005/8/layout/hierarchy1"/>
    <dgm:cxn modelId="{2788C3E7-0A14-42FC-8701-63AA761D68A2}" type="presParOf" srcId="{0CE45360-6F85-42A2-A12B-B98A43228B39}" destId="{2588A466-1176-44D3-84B8-147D5DF4AF36}" srcOrd="7" destOrd="0" presId="urn:microsoft.com/office/officeart/2005/8/layout/hierarchy1"/>
    <dgm:cxn modelId="{274FC0BE-A711-4569-A8B4-B888456AD448}" type="presParOf" srcId="{2588A466-1176-44D3-84B8-147D5DF4AF36}" destId="{8F3839B4-6D18-4AB9-BD19-186FADC03D30}" srcOrd="0" destOrd="0" presId="urn:microsoft.com/office/officeart/2005/8/layout/hierarchy1"/>
    <dgm:cxn modelId="{9EE156C9-9C2D-4567-9EEE-BEF208238733}" type="presParOf" srcId="{8F3839B4-6D18-4AB9-BD19-186FADC03D30}" destId="{1EE1F6B3-BD72-46EA-A583-F90D0239CDE0}" srcOrd="0" destOrd="0" presId="urn:microsoft.com/office/officeart/2005/8/layout/hierarchy1"/>
    <dgm:cxn modelId="{5B1FA1C2-DC39-40D6-8558-5DEB5D2190E8}" type="presParOf" srcId="{8F3839B4-6D18-4AB9-BD19-186FADC03D30}" destId="{410BCB20-B260-4CF2-8B09-778369A5C135}" srcOrd="1" destOrd="0" presId="urn:microsoft.com/office/officeart/2005/8/layout/hierarchy1"/>
    <dgm:cxn modelId="{BB59BF40-2F9A-4B6C-B55A-BBEBFAB00477}" type="presParOf" srcId="{2588A466-1176-44D3-84B8-147D5DF4AF36}" destId="{B4D2DF7D-B47E-473A-9F0A-0E3675ACE8E1}" srcOrd="1" destOrd="0" presId="urn:microsoft.com/office/officeart/2005/8/layout/hierarchy1"/>
    <dgm:cxn modelId="{797AA1E1-E1A1-4440-94C6-A870BD7153E4}" type="presParOf" srcId="{AF31E8BA-E718-41EC-AFB4-9311A11EC25A}" destId="{5B262C60-43A9-4CCD-9D19-9739ADD7941C}" srcOrd="2" destOrd="0" presId="urn:microsoft.com/office/officeart/2005/8/layout/hierarchy1"/>
    <dgm:cxn modelId="{71079D7F-170D-4EF8-911B-9ED0757EC679}" type="presParOf" srcId="{AF31E8BA-E718-41EC-AFB4-9311A11EC25A}" destId="{48C24FDE-C038-4360-AB2A-5339FE609D26}" srcOrd="3" destOrd="0" presId="urn:microsoft.com/office/officeart/2005/8/layout/hierarchy1"/>
    <dgm:cxn modelId="{15CA0496-ED7A-44B8-9462-57473697DABF}" type="presParOf" srcId="{48C24FDE-C038-4360-AB2A-5339FE609D26}" destId="{17DA10E4-5631-4648-98BF-6DD0B7936BC6}" srcOrd="0" destOrd="0" presId="urn:microsoft.com/office/officeart/2005/8/layout/hierarchy1"/>
    <dgm:cxn modelId="{21CB3E72-FECE-4BB0-9F2C-0E61244C4039}" type="presParOf" srcId="{17DA10E4-5631-4648-98BF-6DD0B7936BC6}" destId="{6ADB11F9-B211-4167-A850-B8856A08C9EB}" srcOrd="0" destOrd="0" presId="urn:microsoft.com/office/officeart/2005/8/layout/hierarchy1"/>
    <dgm:cxn modelId="{2B9C8DDE-FBC5-4DAB-BE46-47CB3C2B42B6}" type="presParOf" srcId="{17DA10E4-5631-4648-98BF-6DD0B7936BC6}" destId="{4B5C56CA-D622-4DD0-89E0-AE5791E98CC1}" srcOrd="1" destOrd="0" presId="urn:microsoft.com/office/officeart/2005/8/layout/hierarchy1"/>
    <dgm:cxn modelId="{0EA7A374-5823-4B49-84AF-58D6BE747D67}" type="presParOf" srcId="{48C24FDE-C038-4360-AB2A-5339FE609D26}" destId="{215E8278-29E9-496E-8B29-C280B1EE8DD3}" srcOrd="1" destOrd="0" presId="urn:microsoft.com/office/officeart/2005/8/layout/hierarchy1"/>
    <dgm:cxn modelId="{D06919E4-819A-446F-97EB-8A8018E57183}" type="presParOf" srcId="{215E8278-29E9-496E-8B29-C280B1EE8DD3}" destId="{DD60C90D-0612-45E4-89A9-1B077C2BC84A}" srcOrd="0" destOrd="0" presId="urn:microsoft.com/office/officeart/2005/8/layout/hierarchy1"/>
    <dgm:cxn modelId="{5CDB7C90-95DF-4480-ADC6-8E58D343DEBB}" type="presParOf" srcId="{215E8278-29E9-496E-8B29-C280B1EE8DD3}" destId="{C9E4CBB9-CBDA-4CE3-B3C8-6C7DE284E362}" srcOrd="1" destOrd="0" presId="urn:microsoft.com/office/officeart/2005/8/layout/hierarchy1"/>
    <dgm:cxn modelId="{A0EE7A55-3193-45B9-AF3A-78B9DC439A08}" type="presParOf" srcId="{C9E4CBB9-CBDA-4CE3-B3C8-6C7DE284E362}" destId="{618BB0F2-02FE-46CA-850B-07D9BB40AC05}" srcOrd="0" destOrd="0" presId="urn:microsoft.com/office/officeart/2005/8/layout/hierarchy1"/>
    <dgm:cxn modelId="{B85071AC-436F-4A04-938E-85A421AECF08}" type="presParOf" srcId="{618BB0F2-02FE-46CA-850B-07D9BB40AC05}" destId="{5819C2B5-511B-4AE1-A8B6-81FD91336D8A}" srcOrd="0" destOrd="0" presId="urn:microsoft.com/office/officeart/2005/8/layout/hierarchy1"/>
    <dgm:cxn modelId="{A8E1BE3D-40D2-4443-B55F-71E9897EB9A0}" type="presParOf" srcId="{618BB0F2-02FE-46CA-850B-07D9BB40AC05}" destId="{76009056-5BE3-4ACC-B832-5F7B0C8B4146}" srcOrd="1" destOrd="0" presId="urn:microsoft.com/office/officeart/2005/8/layout/hierarchy1"/>
    <dgm:cxn modelId="{83543D3A-9D97-49BE-8434-91B7AE77E02C}" type="presParOf" srcId="{C9E4CBB9-CBDA-4CE3-B3C8-6C7DE284E362}" destId="{B17CC96A-E0CF-4A94-93A1-464615642390}" srcOrd="1" destOrd="0" presId="urn:microsoft.com/office/officeart/2005/8/layout/hierarchy1"/>
    <dgm:cxn modelId="{C0555D8B-2E7E-4D2B-BDC6-99A25A812F9D}" type="presParOf" srcId="{215E8278-29E9-496E-8B29-C280B1EE8DD3}" destId="{10ACC124-6B5A-470A-93C0-F3785A195B9A}" srcOrd="2" destOrd="0" presId="urn:microsoft.com/office/officeart/2005/8/layout/hierarchy1"/>
    <dgm:cxn modelId="{8F0A6DE0-B966-4961-A7B0-53E695092893}" type="presParOf" srcId="{215E8278-29E9-496E-8B29-C280B1EE8DD3}" destId="{386E77EF-639D-4497-A3A1-32A292C843B8}" srcOrd="3" destOrd="0" presId="urn:microsoft.com/office/officeart/2005/8/layout/hierarchy1"/>
    <dgm:cxn modelId="{59B13CED-2FE2-4B14-AADF-9C12E360BA12}" type="presParOf" srcId="{386E77EF-639D-4497-A3A1-32A292C843B8}" destId="{597C4556-B0C6-4D32-8FF8-4C33473F0F3B}" srcOrd="0" destOrd="0" presId="urn:microsoft.com/office/officeart/2005/8/layout/hierarchy1"/>
    <dgm:cxn modelId="{46F9224F-943B-494F-B506-272112F695A2}" type="presParOf" srcId="{597C4556-B0C6-4D32-8FF8-4C33473F0F3B}" destId="{1DFEB558-76BD-4FC1-B64C-D08EDDC984EC}" srcOrd="0" destOrd="0" presId="urn:microsoft.com/office/officeart/2005/8/layout/hierarchy1"/>
    <dgm:cxn modelId="{0B5AD9E3-F7F9-401A-ADDF-6D740F046C67}" type="presParOf" srcId="{597C4556-B0C6-4D32-8FF8-4C33473F0F3B}" destId="{4284D815-BBDF-4AB0-852B-9CC7D4A3C7E7}" srcOrd="1" destOrd="0" presId="urn:microsoft.com/office/officeart/2005/8/layout/hierarchy1"/>
    <dgm:cxn modelId="{B04CFC95-FCAC-4ABF-ABDD-9ABEA9AA68C2}" type="presParOf" srcId="{386E77EF-639D-4497-A3A1-32A292C843B8}" destId="{C09F78BD-3AFD-4AC0-A1E2-E692F3E5725F}" srcOrd="1" destOrd="0" presId="urn:microsoft.com/office/officeart/2005/8/layout/hierarchy1"/>
    <dgm:cxn modelId="{334320E2-8A34-4B18-94FB-2E1D83C1D09D}" type="presParOf" srcId="{215E8278-29E9-496E-8B29-C280B1EE8DD3}" destId="{693E8120-95A0-45FC-A78D-D92DF66DA7C3}" srcOrd="4" destOrd="0" presId="urn:microsoft.com/office/officeart/2005/8/layout/hierarchy1"/>
    <dgm:cxn modelId="{4E8E343C-6AE5-470E-B5CD-B5F4FA70521F}" type="presParOf" srcId="{215E8278-29E9-496E-8B29-C280B1EE8DD3}" destId="{B938FA5B-4366-40A4-A560-C86EFE6E6E29}" srcOrd="5" destOrd="0" presId="urn:microsoft.com/office/officeart/2005/8/layout/hierarchy1"/>
    <dgm:cxn modelId="{E379404A-5B13-43AF-AF89-BA7B159B1A25}" type="presParOf" srcId="{B938FA5B-4366-40A4-A560-C86EFE6E6E29}" destId="{AABB2749-2A59-4D18-BC40-DE8992F44A24}" srcOrd="0" destOrd="0" presId="urn:microsoft.com/office/officeart/2005/8/layout/hierarchy1"/>
    <dgm:cxn modelId="{0B9D3AF6-0BE7-45C6-B7A4-86DF8A5C7ADE}" type="presParOf" srcId="{AABB2749-2A59-4D18-BC40-DE8992F44A24}" destId="{C1BB9B6F-2A65-4331-8926-ACA3AE9490E0}" srcOrd="0" destOrd="0" presId="urn:microsoft.com/office/officeart/2005/8/layout/hierarchy1"/>
    <dgm:cxn modelId="{616BAD05-E8AD-4CAC-956A-0B2328AD446B}" type="presParOf" srcId="{AABB2749-2A59-4D18-BC40-DE8992F44A24}" destId="{0F6AA973-B944-4150-A6DD-555B943FF388}" srcOrd="1" destOrd="0" presId="urn:microsoft.com/office/officeart/2005/8/layout/hierarchy1"/>
    <dgm:cxn modelId="{E1EC086B-1A27-41FE-BE37-55707B89D24C}" type="presParOf" srcId="{B938FA5B-4366-40A4-A560-C86EFE6E6E29}" destId="{7B75250C-E918-49F3-B7E6-5E6B89164995}" srcOrd="1" destOrd="0" presId="urn:microsoft.com/office/officeart/2005/8/layout/hierarchy1"/>
    <dgm:cxn modelId="{B72FF7EF-573A-46FC-955A-F7A1F746C87D}" type="presParOf" srcId="{215E8278-29E9-496E-8B29-C280B1EE8DD3}" destId="{95DFCE18-CBE9-4BA8-862C-5F3BFDF19B63}" srcOrd="6" destOrd="0" presId="urn:microsoft.com/office/officeart/2005/8/layout/hierarchy1"/>
    <dgm:cxn modelId="{686FC3BA-73B5-4EE9-B5EE-EF3A6B8550EE}" type="presParOf" srcId="{215E8278-29E9-496E-8B29-C280B1EE8DD3}" destId="{DAAB1031-C75B-4DD5-8F10-B043D3A559F2}" srcOrd="7" destOrd="0" presId="urn:microsoft.com/office/officeart/2005/8/layout/hierarchy1"/>
    <dgm:cxn modelId="{AD0E1964-CC18-459C-B225-86B7AD453E34}" type="presParOf" srcId="{DAAB1031-C75B-4DD5-8F10-B043D3A559F2}" destId="{85A1A2C4-4BB8-42CA-8020-8C84C21E2176}" srcOrd="0" destOrd="0" presId="urn:microsoft.com/office/officeart/2005/8/layout/hierarchy1"/>
    <dgm:cxn modelId="{80663C1A-6658-414E-A92B-8E7D7FDE892E}" type="presParOf" srcId="{85A1A2C4-4BB8-42CA-8020-8C84C21E2176}" destId="{2E51A8AD-6DFC-49B9-BC1A-195F7930ACF1}" srcOrd="0" destOrd="0" presId="urn:microsoft.com/office/officeart/2005/8/layout/hierarchy1"/>
    <dgm:cxn modelId="{3803D355-A16F-4A9C-9A11-C3C8843A3DE7}" type="presParOf" srcId="{85A1A2C4-4BB8-42CA-8020-8C84C21E2176}" destId="{B2733D35-342A-4485-92F6-11A225FBC42D}" srcOrd="1" destOrd="0" presId="urn:microsoft.com/office/officeart/2005/8/layout/hierarchy1"/>
    <dgm:cxn modelId="{D138D531-A890-45EC-8AC3-F63A41489B8C}" type="presParOf" srcId="{DAAB1031-C75B-4DD5-8F10-B043D3A559F2}" destId="{B8EE7792-62C8-44F8-AFE1-95B5E69BF97E}" srcOrd="1" destOrd="0" presId="urn:microsoft.com/office/officeart/2005/8/layout/hierarchy1"/>
    <dgm:cxn modelId="{FC8F005B-E920-4C3B-94D6-E2D613CD106D}" type="presParOf" srcId="{215E8278-29E9-496E-8B29-C280B1EE8DD3}" destId="{D6C0BABC-B4EF-4636-AB72-A7D0BE787858}" srcOrd="8" destOrd="0" presId="urn:microsoft.com/office/officeart/2005/8/layout/hierarchy1"/>
    <dgm:cxn modelId="{E2C1257C-52CD-4878-87D0-0B54DEA231BE}" type="presParOf" srcId="{215E8278-29E9-496E-8B29-C280B1EE8DD3}" destId="{B36B44AE-90EB-4CB7-A486-9A86DEFF2437}" srcOrd="9" destOrd="0" presId="urn:microsoft.com/office/officeart/2005/8/layout/hierarchy1"/>
    <dgm:cxn modelId="{807D6B06-D4E2-4F14-82CF-14E61EDA8659}" type="presParOf" srcId="{B36B44AE-90EB-4CB7-A486-9A86DEFF2437}" destId="{26C30715-5A6C-4A16-AE22-25EC7A1BD819}" srcOrd="0" destOrd="0" presId="urn:microsoft.com/office/officeart/2005/8/layout/hierarchy1"/>
    <dgm:cxn modelId="{E4014D41-AC11-4E6B-A5F4-81C09E744921}" type="presParOf" srcId="{26C30715-5A6C-4A16-AE22-25EC7A1BD819}" destId="{AA1081A2-76C0-4FA0-A7EF-ADF2FB2FD134}" srcOrd="0" destOrd="0" presId="urn:microsoft.com/office/officeart/2005/8/layout/hierarchy1"/>
    <dgm:cxn modelId="{AA69BE6A-4086-4B63-917A-B1CA0F370331}" type="presParOf" srcId="{26C30715-5A6C-4A16-AE22-25EC7A1BD819}" destId="{E2FA4F17-2C95-4CF4-9AD0-2D9A10E2A2FB}" srcOrd="1" destOrd="0" presId="urn:microsoft.com/office/officeart/2005/8/layout/hierarchy1"/>
    <dgm:cxn modelId="{F5C00AB4-0BBC-4DB1-96E6-733B00FCAEE8}" type="presParOf" srcId="{B36B44AE-90EB-4CB7-A486-9A86DEFF2437}" destId="{D5A29880-901A-4F6C-828E-2172742F5D6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A2E5ED-2D18-4FE3-9A43-2322E8C2E1C5}" type="doc">
      <dgm:prSet loTypeId="urn:microsoft.com/office/officeart/2005/8/layout/hierarchy1" loCatId="hierarchy" qsTypeId="urn:microsoft.com/office/officeart/2005/8/quickstyle/3d2#8" qsCatId="3D" csTypeId="urn:microsoft.com/office/officeart/2005/8/colors/colorful3" csCatId="colorful" phldr="1"/>
      <dgm:spPr/>
      <dgm:t>
        <a:bodyPr/>
        <a:lstStyle/>
        <a:p>
          <a:pPr rtl="1"/>
          <a:endParaRPr lang="ar-SA"/>
        </a:p>
      </dgm:t>
    </dgm:pt>
    <dgm:pt modelId="{107FE35D-F6DE-41B7-81DC-73ED0108E325}">
      <dgm:prSet phldrT="[نص]"/>
      <dgm:spPr/>
      <dgm:t>
        <a:bodyPr/>
        <a:lstStyle/>
        <a:p>
          <a:pPr rtl="1"/>
          <a:r>
            <a:rPr lang="ar-SA" b="1" dirty="0"/>
            <a:t>القدرات العامة </a:t>
          </a:r>
        </a:p>
      </dgm:t>
    </dgm:pt>
    <dgm:pt modelId="{E478E179-4A41-4BC9-A93A-31A550DCDDCE}" type="parTrans" cxnId="{AF1ABB80-5F8F-4AF0-A6DA-C2BF7A56434F}">
      <dgm:prSet/>
      <dgm:spPr/>
      <dgm:t>
        <a:bodyPr/>
        <a:lstStyle/>
        <a:p>
          <a:pPr rtl="1"/>
          <a:endParaRPr lang="ar-SA" b="1">
            <a:solidFill>
              <a:schemeClr val="accent1">
                <a:lumMod val="50000"/>
              </a:schemeClr>
            </a:solidFill>
          </a:endParaRPr>
        </a:p>
      </dgm:t>
    </dgm:pt>
    <dgm:pt modelId="{1EE62693-C39E-4BED-8449-1ED25DBC0325}" type="sibTrans" cxnId="{AF1ABB80-5F8F-4AF0-A6DA-C2BF7A56434F}">
      <dgm:prSet/>
      <dgm:spPr/>
      <dgm:t>
        <a:bodyPr/>
        <a:lstStyle/>
        <a:p>
          <a:pPr rtl="1"/>
          <a:endParaRPr lang="ar-SA" b="1">
            <a:solidFill>
              <a:schemeClr val="accent1">
                <a:lumMod val="50000"/>
              </a:schemeClr>
            </a:solidFill>
          </a:endParaRPr>
        </a:p>
      </dgm:t>
    </dgm:pt>
    <dgm:pt modelId="{7F72D661-C5AB-4DAF-AB27-F38971FB1B82}">
      <dgm:prSet phldrT="[نص]"/>
      <dgm:spPr/>
      <dgm:t>
        <a:bodyPr/>
        <a:lstStyle/>
        <a:p>
          <a:pPr rtl="1"/>
          <a:r>
            <a:rPr lang="ar-SA" b="1" dirty="0"/>
            <a:t>الكمي</a:t>
          </a:r>
        </a:p>
      </dgm:t>
    </dgm:pt>
    <dgm:pt modelId="{4D11613C-E235-4DF4-989D-EAEC439E6EDC}" type="parTrans" cxnId="{4BA402B3-A863-4B23-854E-B24D1C2BE9D6}">
      <dgm:prSet/>
      <dgm:spPr/>
      <dgm:t>
        <a:bodyPr/>
        <a:lstStyle/>
        <a:p>
          <a:pPr rtl="1"/>
          <a:endParaRPr lang="ar-SA" b="1">
            <a:solidFill>
              <a:schemeClr val="accent1">
                <a:lumMod val="50000"/>
              </a:schemeClr>
            </a:solidFill>
          </a:endParaRPr>
        </a:p>
      </dgm:t>
    </dgm:pt>
    <dgm:pt modelId="{5CB77045-BDF7-4A99-BA0D-AB5EBABF46D0}" type="sibTrans" cxnId="{4BA402B3-A863-4B23-854E-B24D1C2BE9D6}">
      <dgm:prSet/>
      <dgm:spPr/>
      <dgm:t>
        <a:bodyPr/>
        <a:lstStyle/>
        <a:p>
          <a:pPr rtl="1"/>
          <a:endParaRPr lang="ar-SA" b="1">
            <a:solidFill>
              <a:schemeClr val="accent1">
                <a:lumMod val="50000"/>
              </a:schemeClr>
            </a:solidFill>
          </a:endParaRPr>
        </a:p>
      </dgm:t>
    </dgm:pt>
    <dgm:pt modelId="{B588B760-E5A5-4DB7-9433-0DBD60AB7953}">
      <dgm:prSet phldrT="[نص]"/>
      <dgm:spPr/>
      <dgm:t>
        <a:bodyPr/>
        <a:lstStyle/>
        <a:p>
          <a:pPr rtl="1"/>
          <a:r>
            <a:rPr lang="ar-SA" b="1" dirty="0"/>
            <a:t>اللفظي</a:t>
          </a:r>
        </a:p>
      </dgm:t>
    </dgm:pt>
    <dgm:pt modelId="{6028EB16-97B7-4290-849B-0521A0DA1367}" type="parTrans" cxnId="{EB176D0A-F034-47C6-A60E-2134DD3893D2}">
      <dgm:prSet/>
      <dgm:spPr/>
      <dgm:t>
        <a:bodyPr/>
        <a:lstStyle/>
        <a:p>
          <a:pPr rtl="1"/>
          <a:endParaRPr lang="ar-SA" b="1">
            <a:solidFill>
              <a:schemeClr val="accent1">
                <a:lumMod val="50000"/>
              </a:schemeClr>
            </a:solidFill>
          </a:endParaRPr>
        </a:p>
      </dgm:t>
    </dgm:pt>
    <dgm:pt modelId="{2DDCAE3E-BFA1-4816-B7A2-ACADFC3B3F3F}" type="sibTrans" cxnId="{EB176D0A-F034-47C6-A60E-2134DD3893D2}">
      <dgm:prSet/>
      <dgm:spPr/>
      <dgm:t>
        <a:bodyPr/>
        <a:lstStyle/>
        <a:p>
          <a:pPr rtl="1"/>
          <a:endParaRPr lang="ar-SA" b="1">
            <a:solidFill>
              <a:schemeClr val="accent1">
                <a:lumMod val="50000"/>
              </a:schemeClr>
            </a:solidFill>
          </a:endParaRPr>
        </a:p>
      </dgm:t>
    </dgm:pt>
    <dgm:pt modelId="{AEA5BE19-6D59-4CF2-9A49-2E2A4D3242E6}">
      <dgm:prSet/>
      <dgm:spPr/>
      <dgm:t>
        <a:bodyPr/>
        <a:lstStyle/>
        <a:p>
          <a:r>
            <a:rPr lang="ar-SA" b="1" dirty="0"/>
            <a:t>أسئلة الاختيار من متعدد</a:t>
          </a:r>
          <a:endParaRPr lang="en-US" b="1" dirty="0"/>
        </a:p>
      </dgm:t>
    </dgm:pt>
    <dgm:pt modelId="{83A3B487-3A2A-44A0-A706-450EF8B10543}" type="parTrans" cxnId="{80C0824D-33DD-45B1-AC6E-66AE541E1979}">
      <dgm:prSet/>
      <dgm:spPr/>
      <dgm:t>
        <a:bodyPr/>
        <a:lstStyle/>
        <a:p>
          <a:endParaRPr lang="en-US" b="1"/>
        </a:p>
      </dgm:t>
    </dgm:pt>
    <dgm:pt modelId="{65F44D74-B7F9-4EC7-A2E8-41D2D891261F}" type="sibTrans" cxnId="{80C0824D-33DD-45B1-AC6E-66AE541E1979}">
      <dgm:prSet/>
      <dgm:spPr/>
      <dgm:t>
        <a:bodyPr/>
        <a:lstStyle/>
        <a:p>
          <a:endParaRPr lang="en-US" b="1"/>
        </a:p>
      </dgm:t>
    </dgm:pt>
    <dgm:pt modelId="{FD37C48C-6413-48B7-B59A-8DB8440969D8}">
      <dgm:prSet/>
      <dgm:spPr/>
      <dgm:t>
        <a:bodyPr/>
        <a:lstStyle/>
        <a:p>
          <a:r>
            <a:rPr lang="ar-SA" b="1" dirty="0"/>
            <a:t>أسئلة المقارنات</a:t>
          </a:r>
          <a:endParaRPr lang="en-US" b="1" dirty="0"/>
        </a:p>
      </dgm:t>
    </dgm:pt>
    <dgm:pt modelId="{2396C74D-34E5-4F8B-A781-E204C2388D64}" type="parTrans" cxnId="{D6A5D638-486D-4DE7-945F-31AD876CE928}">
      <dgm:prSet/>
      <dgm:spPr/>
      <dgm:t>
        <a:bodyPr/>
        <a:lstStyle/>
        <a:p>
          <a:endParaRPr lang="en-US" b="1"/>
        </a:p>
      </dgm:t>
    </dgm:pt>
    <dgm:pt modelId="{E2F94728-203C-4EA9-B732-F9F875ECC90C}" type="sibTrans" cxnId="{D6A5D638-486D-4DE7-945F-31AD876CE928}">
      <dgm:prSet/>
      <dgm:spPr/>
      <dgm:t>
        <a:bodyPr/>
        <a:lstStyle/>
        <a:p>
          <a:endParaRPr lang="en-US" b="1"/>
        </a:p>
      </dgm:t>
    </dgm:pt>
    <dgm:pt modelId="{9E25A7B9-BC2B-4A45-B440-D8D94649E651}">
      <dgm:prSet/>
      <dgm:spPr/>
      <dgm:t>
        <a:bodyPr/>
        <a:lstStyle/>
        <a:p>
          <a:r>
            <a:rPr lang="ar-SA" b="1" dirty="0"/>
            <a:t>أسئلة الاختيار من متعدد</a:t>
          </a:r>
          <a:endParaRPr lang="en-US" b="1" dirty="0"/>
        </a:p>
      </dgm:t>
    </dgm:pt>
    <dgm:pt modelId="{D329146A-AF37-4863-8DD4-1B1533FB0550}" type="parTrans" cxnId="{FC538635-CACC-4771-9203-72946D00B2BE}">
      <dgm:prSet/>
      <dgm:spPr/>
      <dgm:t>
        <a:bodyPr/>
        <a:lstStyle/>
        <a:p>
          <a:endParaRPr lang="en-US" b="1"/>
        </a:p>
      </dgm:t>
    </dgm:pt>
    <dgm:pt modelId="{A331E97C-2B60-43A3-A7E6-5A238CECC84F}" type="sibTrans" cxnId="{FC538635-CACC-4771-9203-72946D00B2BE}">
      <dgm:prSet/>
      <dgm:spPr/>
      <dgm:t>
        <a:bodyPr/>
        <a:lstStyle/>
        <a:p>
          <a:endParaRPr lang="en-US" b="1"/>
        </a:p>
      </dgm:t>
    </dgm:pt>
    <dgm:pt modelId="{63FB79FD-3DBF-4113-A2EA-BCE9F265D9D3}" type="pres">
      <dgm:prSet presAssocID="{1BA2E5ED-2D18-4FE3-9A43-2322E8C2E1C5}" presName="hierChild1" presStyleCnt="0">
        <dgm:presLayoutVars>
          <dgm:chPref val="1"/>
          <dgm:dir/>
          <dgm:animOne val="branch"/>
          <dgm:animLvl val="lvl"/>
          <dgm:resizeHandles/>
        </dgm:presLayoutVars>
      </dgm:prSet>
      <dgm:spPr/>
    </dgm:pt>
    <dgm:pt modelId="{C5A6AAA8-AC4F-45DE-9F3F-56F2610186A2}" type="pres">
      <dgm:prSet presAssocID="{107FE35D-F6DE-41B7-81DC-73ED0108E325}" presName="hierRoot1" presStyleCnt="0"/>
      <dgm:spPr/>
    </dgm:pt>
    <dgm:pt modelId="{6DF0BC2D-ECC9-4C7B-8A82-C9FEE8776DA1}" type="pres">
      <dgm:prSet presAssocID="{107FE35D-F6DE-41B7-81DC-73ED0108E325}" presName="composite" presStyleCnt="0"/>
      <dgm:spPr/>
    </dgm:pt>
    <dgm:pt modelId="{6F2C120D-F3EE-4777-9347-6D5ADF128C99}" type="pres">
      <dgm:prSet presAssocID="{107FE35D-F6DE-41B7-81DC-73ED0108E325}" presName="background" presStyleLbl="node0" presStyleIdx="0" presStyleCnt="1"/>
      <dgm:spPr/>
    </dgm:pt>
    <dgm:pt modelId="{E704078D-A797-4A86-93BD-BAD01573A7E3}" type="pres">
      <dgm:prSet presAssocID="{107FE35D-F6DE-41B7-81DC-73ED0108E325}" presName="text" presStyleLbl="fgAcc0" presStyleIdx="0" presStyleCnt="1">
        <dgm:presLayoutVars>
          <dgm:chPref val="3"/>
        </dgm:presLayoutVars>
      </dgm:prSet>
      <dgm:spPr/>
    </dgm:pt>
    <dgm:pt modelId="{AF31E8BA-E718-41EC-AFB4-9311A11EC25A}" type="pres">
      <dgm:prSet presAssocID="{107FE35D-F6DE-41B7-81DC-73ED0108E325}" presName="hierChild2" presStyleCnt="0"/>
      <dgm:spPr/>
    </dgm:pt>
    <dgm:pt modelId="{EFF419E1-77D4-438E-AAF6-44C6565736E0}" type="pres">
      <dgm:prSet presAssocID="{4D11613C-E235-4DF4-989D-EAEC439E6EDC}" presName="Name10" presStyleLbl="parChTrans1D2" presStyleIdx="0" presStyleCnt="2"/>
      <dgm:spPr/>
    </dgm:pt>
    <dgm:pt modelId="{D2B462C5-E9F0-496F-BDD6-72AF0C11000B}" type="pres">
      <dgm:prSet presAssocID="{7F72D661-C5AB-4DAF-AB27-F38971FB1B82}" presName="hierRoot2" presStyleCnt="0"/>
      <dgm:spPr/>
    </dgm:pt>
    <dgm:pt modelId="{5115644A-C078-4E6D-A61E-585EA46A16D2}" type="pres">
      <dgm:prSet presAssocID="{7F72D661-C5AB-4DAF-AB27-F38971FB1B82}" presName="composite2" presStyleCnt="0"/>
      <dgm:spPr/>
    </dgm:pt>
    <dgm:pt modelId="{80192A0B-ED82-4596-B49B-7A2BCBCECCF5}" type="pres">
      <dgm:prSet presAssocID="{7F72D661-C5AB-4DAF-AB27-F38971FB1B82}" presName="background2" presStyleLbl="node2" presStyleIdx="0" presStyleCnt="2"/>
      <dgm:spPr/>
    </dgm:pt>
    <dgm:pt modelId="{5F73B807-17BE-4CB8-B83C-1FEAFEB00FAC}" type="pres">
      <dgm:prSet presAssocID="{7F72D661-C5AB-4DAF-AB27-F38971FB1B82}" presName="text2" presStyleLbl="fgAcc2" presStyleIdx="0" presStyleCnt="2" custLinFactNeighborX="-7423" custLinFactNeighborY="17536">
        <dgm:presLayoutVars>
          <dgm:chPref val="3"/>
        </dgm:presLayoutVars>
      </dgm:prSet>
      <dgm:spPr/>
    </dgm:pt>
    <dgm:pt modelId="{0CE45360-6F85-42A2-A12B-B98A43228B39}" type="pres">
      <dgm:prSet presAssocID="{7F72D661-C5AB-4DAF-AB27-F38971FB1B82}" presName="hierChild3" presStyleCnt="0"/>
      <dgm:spPr/>
    </dgm:pt>
    <dgm:pt modelId="{E1654B68-7349-43D2-BC06-1C6FFE493D25}" type="pres">
      <dgm:prSet presAssocID="{2396C74D-34E5-4F8B-A781-E204C2388D64}" presName="Name17" presStyleLbl="parChTrans1D3" presStyleIdx="0" presStyleCnt="3"/>
      <dgm:spPr/>
    </dgm:pt>
    <dgm:pt modelId="{577770DE-4E7D-47B2-BCF3-87A1214A5072}" type="pres">
      <dgm:prSet presAssocID="{FD37C48C-6413-48B7-B59A-8DB8440969D8}" presName="hierRoot3" presStyleCnt="0"/>
      <dgm:spPr/>
    </dgm:pt>
    <dgm:pt modelId="{E43833AF-16F7-4964-A0F6-E8615A8FA330}" type="pres">
      <dgm:prSet presAssocID="{FD37C48C-6413-48B7-B59A-8DB8440969D8}" presName="composite3" presStyleCnt="0"/>
      <dgm:spPr/>
    </dgm:pt>
    <dgm:pt modelId="{E00B3BCE-3812-4821-859C-ECCCB59C0301}" type="pres">
      <dgm:prSet presAssocID="{FD37C48C-6413-48B7-B59A-8DB8440969D8}" presName="background3" presStyleLbl="node3" presStyleIdx="0" presStyleCnt="3"/>
      <dgm:spPr/>
    </dgm:pt>
    <dgm:pt modelId="{24B445D2-A924-4CCC-8381-0EE1F82F29AD}" type="pres">
      <dgm:prSet presAssocID="{FD37C48C-6413-48B7-B59A-8DB8440969D8}" presName="text3" presStyleLbl="fgAcc3" presStyleIdx="0" presStyleCnt="3">
        <dgm:presLayoutVars>
          <dgm:chPref val="3"/>
        </dgm:presLayoutVars>
      </dgm:prSet>
      <dgm:spPr/>
    </dgm:pt>
    <dgm:pt modelId="{FE1BCED7-FDBD-4B14-8405-23DA98F8D661}" type="pres">
      <dgm:prSet presAssocID="{FD37C48C-6413-48B7-B59A-8DB8440969D8}" presName="hierChild4" presStyleCnt="0"/>
      <dgm:spPr/>
    </dgm:pt>
    <dgm:pt modelId="{15651136-ED01-4B29-9642-A783BC4AC2DA}" type="pres">
      <dgm:prSet presAssocID="{D329146A-AF37-4863-8DD4-1B1533FB0550}" presName="Name17" presStyleLbl="parChTrans1D3" presStyleIdx="1" presStyleCnt="3"/>
      <dgm:spPr/>
    </dgm:pt>
    <dgm:pt modelId="{EAB1C750-BB40-4D5A-A048-8B45A65F4883}" type="pres">
      <dgm:prSet presAssocID="{9E25A7B9-BC2B-4A45-B440-D8D94649E651}" presName="hierRoot3" presStyleCnt="0"/>
      <dgm:spPr/>
    </dgm:pt>
    <dgm:pt modelId="{89E490F9-F2D8-4C07-8073-2AD51BE74A43}" type="pres">
      <dgm:prSet presAssocID="{9E25A7B9-BC2B-4A45-B440-D8D94649E651}" presName="composite3" presStyleCnt="0"/>
      <dgm:spPr/>
    </dgm:pt>
    <dgm:pt modelId="{D387C3CA-5393-4101-9000-0EE769113A04}" type="pres">
      <dgm:prSet presAssocID="{9E25A7B9-BC2B-4A45-B440-D8D94649E651}" presName="background3" presStyleLbl="node3" presStyleIdx="1" presStyleCnt="3"/>
      <dgm:spPr/>
    </dgm:pt>
    <dgm:pt modelId="{AC3947E9-AFEC-474C-876F-99FCA156F67A}" type="pres">
      <dgm:prSet presAssocID="{9E25A7B9-BC2B-4A45-B440-D8D94649E651}" presName="text3" presStyleLbl="fgAcc3" presStyleIdx="1" presStyleCnt="3">
        <dgm:presLayoutVars>
          <dgm:chPref val="3"/>
        </dgm:presLayoutVars>
      </dgm:prSet>
      <dgm:spPr/>
    </dgm:pt>
    <dgm:pt modelId="{EA69FF75-63A9-42B4-A7A8-372948A6327E}" type="pres">
      <dgm:prSet presAssocID="{9E25A7B9-BC2B-4A45-B440-D8D94649E651}" presName="hierChild4" presStyleCnt="0"/>
      <dgm:spPr/>
    </dgm:pt>
    <dgm:pt modelId="{5B262C60-43A9-4CCD-9D19-9739ADD7941C}" type="pres">
      <dgm:prSet presAssocID="{6028EB16-97B7-4290-849B-0521A0DA1367}" presName="Name10" presStyleLbl="parChTrans1D2" presStyleIdx="1" presStyleCnt="2"/>
      <dgm:spPr/>
    </dgm:pt>
    <dgm:pt modelId="{48C24FDE-C038-4360-AB2A-5339FE609D26}" type="pres">
      <dgm:prSet presAssocID="{B588B760-E5A5-4DB7-9433-0DBD60AB7953}" presName="hierRoot2" presStyleCnt="0"/>
      <dgm:spPr/>
    </dgm:pt>
    <dgm:pt modelId="{17DA10E4-5631-4648-98BF-6DD0B7936BC6}" type="pres">
      <dgm:prSet presAssocID="{B588B760-E5A5-4DB7-9433-0DBD60AB7953}" presName="composite2" presStyleCnt="0"/>
      <dgm:spPr/>
    </dgm:pt>
    <dgm:pt modelId="{6ADB11F9-B211-4167-A850-B8856A08C9EB}" type="pres">
      <dgm:prSet presAssocID="{B588B760-E5A5-4DB7-9433-0DBD60AB7953}" presName="background2" presStyleLbl="node2" presStyleIdx="1" presStyleCnt="2"/>
      <dgm:spPr/>
    </dgm:pt>
    <dgm:pt modelId="{4B5C56CA-D622-4DD0-89E0-AE5791E98CC1}" type="pres">
      <dgm:prSet presAssocID="{B588B760-E5A5-4DB7-9433-0DBD60AB7953}" presName="text2" presStyleLbl="fgAcc2" presStyleIdx="1" presStyleCnt="2">
        <dgm:presLayoutVars>
          <dgm:chPref val="3"/>
        </dgm:presLayoutVars>
      </dgm:prSet>
      <dgm:spPr/>
    </dgm:pt>
    <dgm:pt modelId="{215E8278-29E9-496E-8B29-C280B1EE8DD3}" type="pres">
      <dgm:prSet presAssocID="{B588B760-E5A5-4DB7-9433-0DBD60AB7953}" presName="hierChild3" presStyleCnt="0"/>
      <dgm:spPr/>
    </dgm:pt>
    <dgm:pt modelId="{DD60C90D-0612-45E4-89A9-1B077C2BC84A}" type="pres">
      <dgm:prSet presAssocID="{83A3B487-3A2A-44A0-A706-450EF8B10543}" presName="Name17" presStyleLbl="parChTrans1D3" presStyleIdx="2" presStyleCnt="3"/>
      <dgm:spPr/>
    </dgm:pt>
    <dgm:pt modelId="{C9E4CBB9-CBDA-4CE3-B3C8-6C7DE284E362}" type="pres">
      <dgm:prSet presAssocID="{AEA5BE19-6D59-4CF2-9A49-2E2A4D3242E6}" presName="hierRoot3" presStyleCnt="0"/>
      <dgm:spPr/>
    </dgm:pt>
    <dgm:pt modelId="{618BB0F2-02FE-46CA-850B-07D9BB40AC05}" type="pres">
      <dgm:prSet presAssocID="{AEA5BE19-6D59-4CF2-9A49-2E2A4D3242E6}" presName="composite3" presStyleCnt="0"/>
      <dgm:spPr/>
    </dgm:pt>
    <dgm:pt modelId="{5819C2B5-511B-4AE1-A8B6-81FD91336D8A}" type="pres">
      <dgm:prSet presAssocID="{AEA5BE19-6D59-4CF2-9A49-2E2A4D3242E6}" presName="background3" presStyleLbl="node3" presStyleIdx="2" presStyleCnt="3"/>
      <dgm:spPr/>
    </dgm:pt>
    <dgm:pt modelId="{76009056-5BE3-4ACC-B832-5F7B0C8B4146}" type="pres">
      <dgm:prSet presAssocID="{AEA5BE19-6D59-4CF2-9A49-2E2A4D3242E6}" presName="text3" presStyleLbl="fgAcc3" presStyleIdx="2" presStyleCnt="3">
        <dgm:presLayoutVars>
          <dgm:chPref val="3"/>
        </dgm:presLayoutVars>
      </dgm:prSet>
      <dgm:spPr/>
    </dgm:pt>
    <dgm:pt modelId="{B17CC96A-E0CF-4A94-93A1-464615642390}" type="pres">
      <dgm:prSet presAssocID="{AEA5BE19-6D59-4CF2-9A49-2E2A4D3242E6}" presName="hierChild4" presStyleCnt="0"/>
      <dgm:spPr/>
    </dgm:pt>
  </dgm:ptLst>
  <dgm:cxnLst>
    <dgm:cxn modelId="{EB176D0A-F034-47C6-A60E-2134DD3893D2}" srcId="{107FE35D-F6DE-41B7-81DC-73ED0108E325}" destId="{B588B760-E5A5-4DB7-9433-0DBD60AB7953}" srcOrd="1" destOrd="0" parTransId="{6028EB16-97B7-4290-849B-0521A0DA1367}" sibTransId="{2DDCAE3E-BFA1-4816-B7A2-ACADFC3B3F3F}"/>
    <dgm:cxn modelId="{F8CBE133-88BF-4900-8C1D-06534577A8F5}" type="presOf" srcId="{1BA2E5ED-2D18-4FE3-9A43-2322E8C2E1C5}" destId="{63FB79FD-3DBF-4113-A2EA-BCE9F265D9D3}" srcOrd="0" destOrd="0" presId="urn:microsoft.com/office/officeart/2005/8/layout/hierarchy1"/>
    <dgm:cxn modelId="{FC538635-CACC-4771-9203-72946D00B2BE}" srcId="{7F72D661-C5AB-4DAF-AB27-F38971FB1B82}" destId="{9E25A7B9-BC2B-4A45-B440-D8D94649E651}" srcOrd="1" destOrd="0" parTransId="{D329146A-AF37-4863-8DD4-1B1533FB0550}" sibTransId="{A331E97C-2B60-43A3-A7E6-5A238CECC84F}"/>
    <dgm:cxn modelId="{D6A5D638-486D-4DE7-945F-31AD876CE928}" srcId="{7F72D661-C5AB-4DAF-AB27-F38971FB1B82}" destId="{FD37C48C-6413-48B7-B59A-8DB8440969D8}" srcOrd="0" destOrd="0" parTransId="{2396C74D-34E5-4F8B-A781-E204C2388D64}" sibTransId="{E2F94728-203C-4EA9-B732-F9F875ECC90C}"/>
    <dgm:cxn modelId="{8B9F3868-7C86-49BB-830E-7A3633830F82}" type="presOf" srcId="{7F72D661-C5AB-4DAF-AB27-F38971FB1B82}" destId="{5F73B807-17BE-4CB8-B83C-1FEAFEB00FAC}" srcOrd="0" destOrd="0" presId="urn:microsoft.com/office/officeart/2005/8/layout/hierarchy1"/>
    <dgm:cxn modelId="{80C0824D-33DD-45B1-AC6E-66AE541E1979}" srcId="{B588B760-E5A5-4DB7-9433-0DBD60AB7953}" destId="{AEA5BE19-6D59-4CF2-9A49-2E2A4D3242E6}" srcOrd="0" destOrd="0" parTransId="{83A3B487-3A2A-44A0-A706-450EF8B10543}" sibTransId="{65F44D74-B7F9-4EC7-A2E8-41D2D891261F}"/>
    <dgm:cxn modelId="{A891414E-4E20-4095-90EB-162EAA5C010C}" type="presOf" srcId="{83A3B487-3A2A-44A0-A706-450EF8B10543}" destId="{DD60C90D-0612-45E4-89A9-1B077C2BC84A}" srcOrd="0" destOrd="0" presId="urn:microsoft.com/office/officeart/2005/8/layout/hierarchy1"/>
    <dgm:cxn modelId="{B7229754-DE4C-4837-9CB0-7D3C93737911}" type="presOf" srcId="{107FE35D-F6DE-41B7-81DC-73ED0108E325}" destId="{E704078D-A797-4A86-93BD-BAD01573A7E3}" srcOrd="0" destOrd="0" presId="urn:microsoft.com/office/officeart/2005/8/layout/hierarchy1"/>
    <dgm:cxn modelId="{B8E35879-0B20-4DEB-ADB5-4C9CF5BC3E20}" type="presOf" srcId="{B588B760-E5A5-4DB7-9433-0DBD60AB7953}" destId="{4B5C56CA-D622-4DD0-89E0-AE5791E98CC1}" srcOrd="0" destOrd="0" presId="urn:microsoft.com/office/officeart/2005/8/layout/hierarchy1"/>
    <dgm:cxn modelId="{AF1ABB80-5F8F-4AF0-A6DA-C2BF7A56434F}" srcId="{1BA2E5ED-2D18-4FE3-9A43-2322E8C2E1C5}" destId="{107FE35D-F6DE-41B7-81DC-73ED0108E325}" srcOrd="0" destOrd="0" parTransId="{E478E179-4A41-4BC9-A93A-31A550DCDDCE}" sibTransId="{1EE62693-C39E-4BED-8449-1ED25DBC0325}"/>
    <dgm:cxn modelId="{16EF8794-C96E-4FBE-A9BA-4698E129238F}" type="presOf" srcId="{9E25A7B9-BC2B-4A45-B440-D8D94649E651}" destId="{AC3947E9-AFEC-474C-876F-99FCA156F67A}" srcOrd="0" destOrd="0" presId="urn:microsoft.com/office/officeart/2005/8/layout/hierarchy1"/>
    <dgm:cxn modelId="{4BA402B3-A863-4B23-854E-B24D1C2BE9D6}" srcId="{107FE35D-F6DE-41B7-81DC-73ED0108E325}" destId="{7F72D661-C5AB-4DAF-AB27-F38971FB1B82}" srcOrd="0" destOrd="0" parTransId="{4D11613C-E235-4DF4-989D-EAEC439E6EDC}" sibTransId="{5CB77045-BDF7-4A99-BA0D-AB5EBABF46D0}"/>
    <dgm:cxn modelId="{34DCBCB4-8EC2-4623-B35C-5BCCB2C4CE2A}" type="presOf" srcId="{6028EB16-97B7-4290-849B-0521A0DA1367}" destId="{5B262C60-43A9-4CCD-9D19-9739ADD7941C}" srcOrd="0" destOrd="0" presId="urn:microsoft.com/office/officeart/2005/8/layout/hierarchy1"/>
    <dgm:cxn modelId="{F5AED0D0-EC1F-424D-BBF0-9935D1D33D96}" type="presOf" srcId="{AEA5BE19-6D59-4CF2-9A49-2E2A4D3242E6}" destId="{76009056-5BE3-4ACC-B832-5F7B0C8B4146}" srcOrd="0" destOrd="0" presId="urn:microsoft.com/office/officeart/2005/8/layout/hierarchy1"/>
    <dgm:cxn modelId="{22D581DA-CB54-4F97-A66C-184ABCD2C191}" type="presOf" srcId="{4D11613C-E235-4DF4-989D-EAEC439E6EDC}" destId="{EFF419E1-77D4-438E-AAF6-44C6565736E0}" srcOrd="0" destOrd="0" presId="urn:microsoft.com/office/officeart/2005/8/layout/hierarchy1"/>
    <dgm:cxn modelId="{1EDB37E8-40AA-4E54-A493-E2FA1691BF5E}" type="presOf" srcId="{2396C74D-34E5-4F8B-A781-E204C2388D64}" destId="{E1654B68-7349-43D2-BC06-1C6FFE493D25}" srcOrd="0" destOrd="0" presId="urn:microsoft.com/office/officeart/2005/8/layout/hierarchy1"/>
    <dgm:cxn modelId="{8606EAEE-C74F-40B3-90EE-CF94A2238CA8}" type="presOf" srcId="{FD37C48C-6413-48B7-B59A-8DB8440969D8}" destId="{24B445D2-A924-4CCC-8381-0EE1F82F29AD}" srcOrd="0" destOrd="0" presId="urn:microsoft.com/office/officeart/2005/8/layout/hierarchy1"/>
    <dgm:cxn modelId="{A25B04FD-A396-4348-8360-3DF792155692}" type="presOf" srcId="{D329146A-AF37-4863-8DD4-1B1533FB0550}" destId="{15651136-ED01-4B29-9642-A783BC4AC2DA}" srcOrd="0" destOrd="0" presId="urn:microsoft.com/office/officeart/2005/8/layout/hierarchy1"/>
    <dgm:cxn modelId="{6733A965-7CD9-4AC1-A3F6-BCBD041F2678}" type="presParOf" srcId="{63FB79FD-3DBF-4113-A2EA-BCE9F265D9D3}" destId="{C5A6AAA8-AC4F-45DE-9F3F-56F2610186A2}" srcOrd="0" destOrd="0" presId="urn:microsoft.com/office/officeart/2005/8/layout/hierarchy1"/>
    <dgm:cxn modelId="{4E241246-D824-4B22-88C2-B1A31A69C8F6}" type="presParOf" srcId="{C5A6AAA8-AC4F-45DE-9F3F-56F2610186A2}" destId="{6DF0BC2D-ECC9-4C7B-8A82-C9FEE8776DA1}" srcOrd="0" destOrd="0" presId="urn:microsoft.com/office/officeart/2005/8/layout/hierarchy1"/>
    <dgm:cxn modelId="{DE82EDE6-3758-45B1-9A90-AAE24A9D3C41}" type="presParOf" srcId="{6DF0BC2D-ECC9-4C7B-8A82-C9FEE8776DA1}" destId="{6F2C120D-F3EE-4777-9347-6D5ADF128C99}" srcOrd="0" destOrd="0" presId="urn:microsoft.com/office/officeart/2005/8/layout/hierarchy1"/>
    <dgm:cxn modelId="{2AD05F26-22BF-4183-AB97-6FDBC1FD4879}" type="presParOf" srcId="{6DF0BC2D-ECC9-4C7B-8A82-C9FEE8776DA1}" destId="{E704078D-A797-4A86-93BD-BAD01573A7E3}" srcOrd="1" destOrd="0" presId="urn:microsoft.com/office/officeart/2005/8/layout/hierarchy1"/>
    <dgm:cxn modelId="{37723C46-A686-4FC0-A359-4C3369390EFF}" type="presParOf" srcId="{C5A6AAA8-AC4F-45DE-9F3F-56F2610186A2}" destId="{AF31E8BA-E718-41EC-AFB4-9311A11EC25A}" srcOrd="1" destOrd="0" presId="urn:microsoft.com/office/officeart/2005/8/layout/hierarchy1"/>
    <dgm:cxn modelId="{65A8D71B-ADD9-4FCA-896A-120BA8FC3FEA}" type="presParOf" srcId="{AF31E8BA-E718-41EC-AFB4-9311A11EC25A}" destId="{EFF419E1-77D4-438E-AAF6-44C6565736E0}" srcOrd="0" destOrd="0" presId="urn:microsoft.com/office/officeart/2005/8/layout/hierarchy1"/>
    <dgm:cxn modelId="{48CF3996-7F37-44B3-A198-B41BC23591AA}" type="presParOf" srcId="{AF31E8BA-E718-41EC-AFB4-9311A11EC25A}" destId="{D2B462C5-E9F0-496F-BDD6-72AF0C11000B}" srcOrd="1" destOrd="0" presId="urn:microsoft.com/office/officeart/2005/8/layout/hierarchy1"/>
    <dgm:cxn modelId="{194699FE-ED49-4905-9E3C-48C2C40AF89A}" type="presParOf" srcId="{D2B462C5-E9F0-496F-BDD6-72AF0C11000B}" destId="{5115644A-C078-4E6D-A61E-585EA46A16D2}" srcOrd="0" destOrd="0" presId="urn:microsoft.com/office/officeart/2005/8/layout/hierarchy1"/>
    <dgm:cxn modelId="{83EEB8D2-1608-45B2-9730-52D1313C3E86}" type="presParOf" srcId="{5115644A-C078-4E6D-A61E-585EA46A16D2}" destId="{80192A0B-ED82-4596-B49B-7A2BCBCECCF5}" srcOrd="0" destOrd="0" presId="urn:microsoft.com/office/officeart/2005/8/layout/hierarchy1"/>
    <dgm:cxn modelId="{C38DB165-93C5-4FB9-8B16-DB3C97DC817F}" type="presParOf" srcId="{5115644A-C078-4E6D-A61E-585EA46A16D2}" destId="{5F73B807-17BE-4CB8-B83C-1FEAFEB00FAC}" srcOrd="1" destOrd="0" presId="urn:microsoft.com/office/officeart/2005/8/layout/hierarchy1"/>
    <dgm:cxn modelId="{81503739-08DA-49E2-9F87-C3811A969515}" type="presParOf" srcId="{D2B462C5-E9F0-496F-BDD6-72AF0C11000B}" destId="{0CE45360-6F85-42A2-A12B-B98A43228B39}" srcOrd="1" destOrd="0" presId="urn:microsoft.com/office/officeart/2005/8/layout/hierarchy1"/>
    <dgm:cxn modelId="{46643CD0-2619-439A-980F-A2000CF91302}" type="presParOf" srcId="{0CE45360-6F85-42A2-A12B-B98A43228B39}" destId="{E1654B68-7349-43D2-BC06-1C6FFE493D25}" srcOrd="0" destOrd="0" presId="urn:microsoft.com/office/officeart/2005/8/layout/hierarchy1"/>
    <dgm:cxn modelId="{4E19D6B6-E897-4A81-A28E-0C0050B04CDA}" type="presParOf" srcId="{0CE45360-6F85-42A2-A12B-B98A43228B39}" destId="{577770DE-4E7D-47B2-BCF3-87A1214A5072}" srcOrd="1" destOrd="0" presId="urn:microsoft.com/office/officeart/2005/8/layout/hierarchy1"/>
    <dgm:cxn modelId="{EA84A4DD-E499-45AB-8AF0-59C2C788E61B}" type="presParOf" srcId="{577770DE-4E7D-47B2-BCF3-87A1214A5072}" destId="{E43833AF-16F7-4964-A0F6-E8615A8FA330}" srcOrd="0" destOrd="0" presId="urn:microsoft.com/office/officeart/2005/8/layout/hierarchy1"/>
    <dgm:cxn modelId="{0BD24898-7D35-4B0B-A498-68B11E764737}" type="presParOf" srcId="{E43833AF-16F7-4964-A0F6-E8615A8FA330}" destId="{E00B3BCE-3812-4821-859C-ECCCB59C0301}" srcOrd="0" destOrd="0" presId="urn:microsoft.com/office/officeart/2005/8/layout/hierarchy1"/>
    <dgm:cxn modelId="{A0E55D1B-9A76-42F6-8431-7AA77706D1C0}" type="presParOf" srcId="{E43833AF-16F7-4964-A0F6-E8615A8FA330}" destId="{24B445D2-A924-4CCC-8381-0EE1F82F29AD}" srcOrd="1" destOrd="0" presId="urn:microsoft.com/office/officeart/2005/8/layout/hierarchy1"/>
    <dgm:cxn modelId="{9EC12096-1D98-4D43-A252-7135F099A106}" type="presParOf" srcId="{577770DE-4E7D-47B2-BCF3-87A1214A5072}" destId="{FE1BCED7-FDBD-4B14-8405-23DA98F8D661}" srcOrd="1" destOrd="0" presId="urn:microsoft.com/office/officeart/2005/8/layout/hierarchy1"/>
    <dgm:cxn modelId="{8E0941F7-89DC-4334-BC77-09539D035BAD}" type="presParOf" srcId="{0CE45360-6F85-42A2-A12B-B98A43228B39}" destId="{15651136-ED01-4B29-9642-A783BC4AC2DA}" srcOrd="2" destOrd="0" presId="urn:microsoft.com/office/officeart/2005/8/layout/hierarchy1"/>
    <dgm:cxn modelId="{401E4A69-ED95-482B-8AA5-3C77FC9ED6D0}" type="presParOf" srcId="{0CE45360-6F85-42A2-A12B-B98A43228B39}" destId="{EAB1C750-BB40-4D5A-A048-8B45A65F4883}" srcOrd="3" destOrd="0" presId="urn:microsoft.com/office/officeart/2005/8/layout/hierarchy1"/>
    <dgm:cxn modelId="{2624F5B5-15DF-4934-BFED-F2C2CA22D48B}" type="presParOf" srcId="{EAB1C750-BB40-4D5A-A048-8B45A65F4883}" destId="{89E490F9-F2D8-4C07-8073-2AD51BE74A43}" srcOrd="0" destOrd="0" presId="urn:microsoft.com/office/officeart/2005/8/layout/hierarchy1"/>
    <dgm:cxn modelId="{71603E88-9B04-4710-AB95-A1D0170B4E7F}" type="presParOf" srcId="{89E490F9-F2D8-4C07-8073-2AD51BE74A43}" destId="{D387C3CA-5393-4101-9000-0EE769113A04}" srcOrd="0" destOrd="0" presId="urn:microsoft.com/office/officeart/2005/8/layout/hierarchy1"/>
    <dgm:cxn modelId="{7FD9AD03-C82A-4033-8F92-10EDFCFFC012}" type="presParOf" srcId="{89E490F9-F2D8-4C07-8073-2AD51BE74A43}" destId="{AC3947E9-AFEC-474C-876F-99FCA156F67A}" srcOrd="1" destOrd="0" presId="urn:microsoft.com/office/officeart/2005/8/layout/hierarchy1"/>
    <dgm:cxn modelId="{49F0984B-1304-4286-9076-31DCAA40A2C0}" type="presParOf" srcId="{EAB1C750-BB40-4D5A-A048-8B45A65F4883}" destId="{EA69FF75-63A9-42B4-A7A8-372948A6327E}" srcOrd="1" destOrd="0" presId="urn:microsoft.com/office/officeart/2005/8/layout/hierarchy1"/>
    <dgm:cxn modelId="{BE2A11E9-B202-414C-ABB4-FDCB62847DD9}" type="presParOf" srcId="{AF31E8BA-E718-41EC-AFB4-9311A11EC25A}" destId="{5B262C60-43A9-4CCD-9D19-9739ADD7941C}" srcOrd="2" destOrd="0" presId="urn:microsoft.com/office/officeart/2005/8/layout/hierarchy1"/>
    <dgm:cxn modelId="{7B8DC016-051C-4FEE-A098-4F1171FE2EB4}" type="presParOf" srcId="{AF31E8BA-E718-41EC-AFB4-9311A11EC25A}" destId="{48C24FDE-C038-4360-AB2A-5339FE609D26}" srcOrd="3" destOrd="0" presId="urn:microsoft.com/office/officeart/2005/8/layout/hierarchy1"/>
    <dgm:cxn modelId="{527844FF-6557-4E41-930F-427C5A6B174B}" type="presParOf" srcId="{48C24FDE-C038-4360-AB2A-5339FE609D26}" destId="{17DA10E4-5631-4648-98BF-6DD0B7936BC6}" srcOrd="0" destOrd="0" presId="urn:microsoft.com/office/officeart/2005/8/layout/hierarchy1"/>
    <dgm:cxn modelId="{052CACC5-004F-4182-8E74-037287B7B766}" type="presParOf" srcId="{17DA10E4-5631-4648-98BF-6DD0B7936BC6}" destId="{6ADB11F9-B211-4167-A850-B8856A08C9EB}" srcOrd="0" destOrd="0" presId="urn:microsoft.com/office/officeart/2005/8/layout/hierarchy1"/>
    <dgm:cxn modelId="{4E131B0C-03CB-4AD4-8916-C6AD02834F73}" type="presParOf" srcId="{17DA10E4-5631-4648-98BF-6DD0B7936BC6}" destId="{4B5C56CA-D622-4DD0-89E0-AE5791E98CC1}" srcOrd="1" destOrd="0" presId="urn:microsoft.com/office/officeart/2005/8/layout/hierarchy1"/>
    <dgm:cxn modelId="{AE290E4F-BA44-41B9-BF4C-80ED827C5775}" type="presParOf" srcId="{48C24FDE-C038-4360-AB2A-5339FE609D26}" destId="{215E8278-29E9-496E-8B29-C280B1EE8DD3}" srcOrd="1" destOrd="0" presId="urn:microsoft.com/office/officeart/2005/8/layout/hierarchy1"/>
    <dgm:cxn modelId="{7281BF2D-28A6-499E-9091-BEF7C554FA26}" type="presParOf" srcId="{215E8278-29E9-496E-8B29-C280B1EE8DD3}" destId="{DD60C90D-0612-45E4-89A9-1B077C2BC84A}" srcOrd="0" destOrd="0" presId="urn:microsoft.com/office/officeart/2005/8/layout/hierarchy1"/>
    <dgm:cxn modelId="{880A10E1-FF5E-450E-AA8B-ACD668757554}" type="presParOf" srcId="{215E8278-29E9-496E-8B29-C280B1EE8DD3}" destId="{C9E4CBB9-CBDA-4CE3-B3C8-6C7DE284E362}" srcOrd="1" destOrd="0" presId="urn:microsoft.com/office/officeart/2005/8/layout/hierarchy1"/>
    <dgm:cxn modelId="{3193733E-CBC2-46ED-98C1-A539F2343AC5}" type="presParOf" srcId="{C9E4CBB9-CBDA-4CE3-B3C8-6C7DE284E362}" destId="{618BB0F2-02FE-46CA-850B-07D9BB40AC05}" srcOrd="0" destOrd="0" presId="urn:microsoft.com/office/officeart/2005/8/layout/hierarchy1"/>
    <dgm:cxn modelId="{301B30E6-FE51-48D3-B555-9763C23689EF}" type="presParOf" srcId="{618BB0F2-02FE-46CA-850B-07D9BB40AC05}" destId="{5819C2B5-511B-4AE1-A8B6-81FD91336D8A}" srcOrd="0" destOrd="0" presId="urn:microsoft.com/office/officeart/2005/8/layout/hierarchy1"/>
    <dgm:cxn modelId="{93238DE6-6930-45CE-8402-3DBE7B47CCAB}" type="presParOf" srcId="{618BB0F2-02FE-46CA-850B-07D9BB40AC05}" destId="{76009056-5BE3-4ACC-B832-5F7B0C8B4146}" srcOrd="1" destOrd="0" presId="urn:microsoft.com/office/officeart/2005/8/layout/hierarchy1"/>
    <dgm:cxn modelId="{36677118-08D1-49EC-A431-4AD3F9C7E237}" type="presParOf" srcId="{C9E4CBB9-CBDA-4CE3-B3C8-6C7DE284E362}" destId="{B17CC96A-E0CF-4A94-93A1-46461564239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E6D91-328A-42F9-B2D3-D08B00B1015C}">
      <dsp:nvSpPr>
        <dsp:cNvPr id="0" name=""/>
        <dsp:cNvSpPr/>
      </dsp:nvSpPr>
      <dsp:spPr>
        <a:xfrm>
          <a:off x="0" y="0"/>
          <a:ext cx="8221563" cy="1143000"/>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1">
            <a:lnSpc>
              <a:spcPct val="90000"/>
            </a:lnSpc>
            <a:spcBef>
              <a:spcPct val="0"/>
            </a:spcBef>
            <a:spcAft>
              <a:spcPct val="35000"/>
            </a:spcAft>
            <a:buNone/>
          </a:pPr>
          <a:r>
            <a:rPr lang="ar-SA" sz="5100" b="1" kern="1200" dirty="0"/>
            <a:t>الهدف العام من الدورة</a:t>
          </a:r>
          <a:endParaRPr lang="ar-SA" sz="5100" kern="1200" dirty="0"/>
        </a:p>
      </dsp:txBody>
      <dsp:txXfrm>
        <a:off x="33477" y="33477"/>
        <a:ext cx="8154609" cy="10760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0BABC-B4EF-4636-AB72-A7D0BE787858}">
      <dsp:nvSpPr>
        <dsp:cNvPr id="0" name=""/>
        <dsp:cNvSpPr/>
      </dsp:nvSpPr>
      <dsp:spPr>
        <a:xfrm>
          <a:off x="6192284" y="2418904"/>
          <a:ext cx="1930867" cy="229729"/>
        </a:xfrm>
        <a:custGeom>
          <a:avLst/>
          <a:gdLst/>
          <a:ahLst/>
          <a:cxnLst/>
          <a:rect l="0" t="0" r="0" b="0"/>
          <a:pathLst>
            <a:path>
              <a:moveTo>
                <a:pt x="0" y="0"/>
              </a:moveTo>
              <a:lnTo>
                <a:pt x="0" y="156553"/>
              </a:lnTo>
              <a:lnTo>
                <a:pt x="1930867" y="156553"/>
              </a:lnTo>
              <a:lnTo>
                <a:pt x="1930867"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5DFCE18-CBE9-4BA8-862C-5F3BFDF19B63}">
      <dsp:nvSpPr>
        <dsp:cNvPr id="0" name=""/>
        <dsp:cNvSpPr/>
      </dsp:nvSpPr>
      <dsp:spPr>
        <a:xfrm>
          <a:off x="6192284" y="2418904"/>
          <a:ext cx="965433" cy="229729"/>
        </a:xfrm>
        <a:custGeom>
          <a:avLst/>
          <a:gdLst/>
          <a:ahLst/>
          <a:cxnLst/>
          <a:rect l="0" t="0" r="0" b="0"/>
          <a:pathLst>
            <a:path>
              <a:moveTo>
                <a:pt x="0" y="0"/>
              </a:moveTo>
              <a:lnTo>
                <a:pt x="0" y="156553"/>
              </a:lnTo>
              <a:lnTo>
                <a:pt x="965433" y="156553"/>
              </a:lnTo>
              <a:lnTo>
                <a:pt x="965433"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93E8120-95A0-45FC-A78D-D92DF66DA7C3}">
      <dsp:nvSpPr>
        <dsp:cNvPr id="0" name=""/>
        <dsp:cNvSpPr/>
      </dsp:nvSpPr>
      <dsp:spPr>
        <a:xfrm>
          <a:off x="6146564" y="2418904"/>
          <a:ext cx="91440" cy="229729"/>
        </a:xfrm>
        <a:custGeom>
          <a:avLst/>
          <a:gdLst/>
          <a:ahLst/>
          <a:cxnLst/>
          <a:rect l="0" t="0" r="0" b="0"/>
          <a:pathLst>
            <a:path>
              <a:moveTo>
                <a:pt x="45720" y="0"/>
              </a:moveTo>
              <a:lnTo>
                <a:pt x="4572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0ACC124-6B5A-470A-93C0-F3785A195B9A}">
      <dsp:nvSpPr>
        <dsp:cNvPr id="0" name=""/>
        <dsp:cNvSpPr/>
      </dsp:nvSpPr>
      <dsp:spPr>
        <a:xfrm>
          <a:off x="5226850" y="2418904"/>
          <a:ext cx="965433" cy="229729"/>
        </a:xfrm>
        <a:custGeom>
          <a:avLst/>
          <a:gdLst/>
          <a:ahLst/>
          <a:cxnLst/>
          <a:rect l="0" t="0" r="0" b="0"/>
          <a:pathLst>
            <a:path>
              <a:moveTo>
                <a:pt x="965433" y="0"/>
              </a:moveTo>
              <a:lnTo>
                <a:pt x="965433" y="156553"/>
              </a:lnTo>
              <a:lnTo>
                <a:pt x="0" y="156553"/>
              </a:lnTo>
              <a:lnTo>
                <a:pt x="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D60C90D-0612-45E4-89A9-1B077C2BC84A}">
      <dsp:nvSpPr>
        <dsp:cNvPr id="0" name=""/>
        <dsp:cNvSpPr/>
      </dsp:nvSpPr>
      <dsp:spPr>
        <a:xfrm>
          <a:off x="4261416" y="2418904"/>
          <a:ext cx="1930867" cy="229729"/>
        </a:xfrm>
        <a:custGeom>
          <a:avLst/>
          <a:gdLst/>
          <a:ahLst/>
          <a:cxnLst/>
          <a:rect l="0" t="0" r="0" b="0"/>
          <a:pathLst>
            <a:path>
              <a:moveTo>
                <a:pt x="1930867" y="0"/>
              </a:moveTo>
              <a:lnTo>
                <a:pt x="1930867" y="156553"/>
              </a:lnTo>
              <a:lnTo>
                <a:pt x="0" y="156553"/>
              </a:lnTo>
              <a:lnTo>
                <a:pt x="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B262C60-43A9-4CCD-9D19-9739ADD7941C}">
      <dsp:nvSpPr>
        <dsp:cNvPr id="0" name=""/>
        <dsp:cNvSpPr/>
      </dsp:nvSpPr>
      <dsp:spPr>
        <a:xfrm>
          <a:off x="4020057" y="1687587"/>
          <a:ext cx="2172226" cy="229729"/>
        </a:xfrm>
        <a:custGeom>
          <a:avLst/>
          <a:gdLst/>
          <a:ahLst/>
          <a:cxnLst/>
          <a:rect l="0" t="0" r="0" b="0"/>
          <a:pathLst>
            <a:path>
              <a:moveTo>
                <a:pt x="0" y="0"/>
              </a:moveTo>
              <a:lnTo>
                <a:pt x="0" y="156553"/>
              </a:lnTo>
              <a:lnTo>
                <a:pt x="2172226" y="156553"/>
              </a:lnTo>
              <a:lnTo>
                <a:pt x="2172226" y="229729"/>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8380B65-5581-4065-8BEA-10C6350C1A19}">
      <dsp:nvSpPr>
        <dsp:cNvPr id="0" name=""/>
        <dsp:cNvSpPr/>
      </dsp:nvSpPr>
      <dsp:spPr>
        <a:xfrm>
          <a:off x="1847831" y="2418904"/>
          <a:ext cx="1448150" cy="229729"/>
        </a:xfrm>
        <a:custGeom>
          <a:avLst/>
          <a:gdLst/>
          <a:ahLst/>
          <a:cxnLst/>
          <a:rect l="0" t="0" r="0" b="0"/>
          <a:pathLst>
            <a:path>
              <a:moveTo>
                <a:pt x="0" y="0"/>
              </a:moveTo>
              <a:lnTo>
                <a:pt x="0" y="156553"/>
              </a:lnTo>
              <a:lnTo>
                <a:pt x="1448150" y="156553"/>
              </a:lnTo>
              <a:lnTo>
                <a:pt x="144815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F79E06-15FB-4EFF-AF58-343D39AFFDAC}">
      <dsp:nvSpPr>
        <dsp:cNvPr id="0" name=""/>
        <dsp:cNvSpPr/>
      </dsp:nvSpPr>
      <dsp:spPr>
        <a:xfrm>
          <a:off x="1847831" y="2418904"/>
          <a:ext cx="482716" cy="229729"/>
        </a:xfrm>
        <a:custGeom>
          <a:avLst/>
          <a:gdLst/>
          <a:ahLst/>
          <a:cxnLst/>
          <a:rect l="0" t="0" r="0" b="0"/>
          <a:pathLst>
            <a:path>
              <a:moveTo>
                <a:pt x="0" y="0"/>
              </a:moveTo>
              <a:lnTo>
                <a:pt x="0" y="156553"/>
              </a:lnTo>
              <a:lnTo>
                <a:pt x="482716" y="156553"/>
              </a:lnTo>
              <a:lnTo>
                <a:pt x="482716"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5651136-ED01-4B29-9642-A783BC4AC2DA}">
      <dsp:nvSpPr>
        <dsp:cNvPr id="0" name=""/>
        <dsp:cNvSpPr/>
      </dsp:nvSpPr>
      <dsp:spPr>
        <a:xfrm>
          <a:off x="1365114" y="2418904"/>
          <a:ext cx="482716" cy="229729"/>
        </a:xfrm>
        <a:custGeom>
          <a:avLst/>
          <a:gdLst/>
          <a:ahLst/>
          <a:cxnLst/>
          <a:rect l="0" t="0" r="0" b="0"/>
          <a:pathLst>
            <a:path>
              <a:moveTo>
                <a:pt x="482716" y="0"/>
              </a:moveTo>
              <a:lnTo>
                <a:pt x="482716" y="156553"/>
              </a:lnTo>
              <a:lnTo>
                <a:pt x="0" y="156553"/>
              </a:lnTo>
              <a:lnTo>
                <a:pt x="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1654B68-7349-43D2-BC06-1C6FFE493D25}">
      <dsp:nvSpPr>
        <dsp:cNvPr id="0" name=""/>
        <dsp:cNvSpPr/>
      </dsp:nvSpPr>
      <dsp:spPr>
        <a:xfrm>
          <a:off x="399680" y="2418904"/>
          <a:ext cx="1448150" cy="229729"/>
        </a:xfrm>
        <a:custGeom>
          <a:avLst/>
          <a:gdLst/>
          <a:ahLst/>
          <a:cxnLst/>
          <a:rect l="0" t="0" r="0" b="0"/>
          <a:pathLst>
            <a:path>
              <a:moveTo>
                <a:pt x="1448150" y="0"/>
              </a:moveTo>
              <a:lnTo>
                <a:pt x="1448150" y="156553"/>
              </a:lnTo>
              <a:lnTo>
                <a:pt x="0" y="156553"/>
              </a:lnTo>
              <a:lnTo>
                <a:pt x="0" y="229729"/>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F419E1-77D4-438E-AAF6-44C6565736E0}">
      <dsp:nvSpPr>
        <dsp:cNvPr id="0" name=""/>
        <dsp:cNvSpPr/>
      </dsp:nvSpPr>
      <dsp:spPr>
        <a:xfrm>
          <a:off x="1847831" y="1687587"/>
          <a:ext cx="2172226" cy="229729"/>
        </a:xfrm>
        <a:custGeom>
          <a:avLst/>
          <a:gdLst/>
          <a:ahLst/>
          <a:cxnLst/>
          <a:rect l="0" t="0" r="0" b="0"/>
          <a:pathLst>
            <a:path>
              <a:moveTo>
                <a:pt x="2172226" y="0"/>
              </a:moveTo>
              <a:lnTo>
                <a:pt x="2172226" y="156553"/>
              </a:lnTo>
              <a:lnTo>
                <a:pt x="0" y="156553"/>
              </a:lnTo>
              <a:lnTo>
                <a:pt x="0" y="229729"/>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F2C120D-F3EE-4777-9347-6D5ADF128C99}">
      <dsp:nvSpPr>
        <dsp:cNvPr id="0" name=""/>
        <dsp:cNvSpPr/>
      </dsp:nvSpPr>
      <dsp:spPr>
        <a:xfrm>
          <a:off x="3625107" y="1186001"/>
          <a:ext cx="789900" cy="50158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04078D-A797-4A86-93BD-BAD01573A7E3}">
      <dsp:nvSpPr>
        <dsp:cNvPr id="0" name=""/>
        <dsp:cNvSpPr/>
      </dsp:nvSpPr>
      <dsp:spPr>
        <a:xfrm>
          <a:off x="3712874" y="1269379"/>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SA" sz="1300" b="1" kern="1200" dirty="0"/>
            <a:t>القدرات العامة </a:t>
          </a:r>
        </a:p>
      </dsp:txBody>
      <dsp:txXfrm>
        <a:off x="3727565" y="1284070"/>
        <a:ext cx="760518" cy="472204"/>
      </dsp:txXfrm>
    </dsp:sp>
    <dsp:sp modelId="{80192A0B-ED82-4596-B49B-7A2BCBCECCF5}">
      <dsp:nvSpPr>
        <dsp:cNvPr id="0" name=""/>
        <dsp:cNvSpPr/>
      </dsp:nvSpPr>
      <dsp:spPr>
        <a:xfrm>
          <a:off x="1452880" y="1917317"/>
          <a:ext cx="789900" cy="50158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F73B807-17BE-4CB8-B83C-1FEAFEB00FAC}">
      <dsp:nvSpPr>
        <dsp:cNvPr id="0" name=""/>
        <dsp:cNvSpPr/>
      </dsp:nvSpPr>
      <dsp:spPr>
        <a:xfrm>
          <a:off x="1540647" y="2000695"/>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SA" sz="1300" b="1" kern="1200" dirty="0"/>
            <a:t>الكمي</a:t>
          </a:r>
        </a:p>
      </dsp:txBody>
      <dsp:txXfrm>
        <a:off x="1555338" y="2015386"/>
        <a:ext cx="760518" cy="472204"/>
      </dsp:txXfrm>
    </dsp:sp>
    <dsp:sp modelId="{E00B3BCE-3812-4821-859C-ECCCB59C0301}">
      <dsp:nvSpPr>
        <dsp:cNvPr id="0" name=""/>
        <dsp:cNvSpPr/>
      </dsp:nvSpPr>
      <dsp:spPr>
        <a:xfrm>
          <a:off x="4729"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B445D2-A924-4CCC-8381-0EE1F82F29AD}">
      <dsp:nvSpPr>
        <dsp:cNvPr id="0" name=""/>
        <dsp:cNvSpPr/>
      </dsp:nvSpPr>
      <dsp:spPr>
        <a:xfrm>
          <a:off x="92496"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التحليل والإحصاء</a:t>
          </a:r>
          <a:endParaRPr lang="en-US" sz="1300" b="1" kern="1200" dirty="0"/>
        </a:p>
      </dsp:txBody>
      <dsp:txXfrm>
        <a:off x="107187" y="2746703"/>
        <a:ext cx="760518" cy="472204"/>
      </dsp:txXfrm>
    </dsp:sp>
    <dsp:sp modelId="{D387C3CA-5393-4101-9000-0EE769113A04}">
      <dsp:nvSpPr>
        <dsp:cNvPr id="0" name=""/>
        <dsp:cNvSpPr/>
      </dsp:nvSpPr>
      <dsp:spPr>
        <a:xfrm>
          <a:off x="970163"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C3947E9-AFEC-474C-876F-99FCA156F67A}">
      <dsp:nvSpPr>
        <dsp:cNvPr id="0" name=""/>
        <dsp:cNvSpPr/>
      </dsp:nvSpPr>
      <dsp:spPr>
        <a:xfrm>
          <a:off x="1057930"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الجبر</a:t>
          </a:r>
          <a:endParaRPr lang="en-US" sz="1300" b="1" kern="1200" dirty="0"/>
        </a:p>
      </dsp:txBody>
      <dsp:txXfrm>
        <a:off x="1072621" y="2746703"/>
        <a:ext cx="760518" cy="472204"/>
      </dsp:txXfrm>
    </dsp:sp>
    <dsp:sp modelId="{0345D892-EE56-437F-A190-82AD85ED18AF}">
      <dsp:nvSpPr>
        <dsp:cNvPr id="0" name=""/>
        <dsp:cNvSpPr/>
      </dsp:nvSpPr>
      <dsp:spPr>
        <a:xfrm>
          <a:off x="1935597"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903630F-CCD8-4A09-B6E1-C9588063E755}">
      <dsp:nvSpPr>
        <dsp:cNvPr id="0" name=""/>
        <dsp:cNvSpPr/>
      </dsp:nvSpPr>
      <dsp:spPr>
        <a:xfrm>
          <a:off x="2023364"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الهندسة</a:t>
          </a:r>
          <a:endParaRPr lang="en-US" sz="1300" b="1" kern="1200" dirty="0"/>
        </a:p>
      </dsp:txBody>
      <dsp:txXfrm>
        <a:off x="2038055" y="2746703"/>
        <a:ext cx="760518" cy="472204"/>
      </dsp:txXfrm>
    </dsp:sp>
    <dsp:sp modelId="{1EE1F6B3-BD72-46EA-A583-F90D0239CDE0}">
      <dsp:nvSpPr>
        <dsp:cNvPr id="0" name=""/>
        <dsp:cNvSpPr/>
      </dsp:nvSpPr>
      <dsp:spPr>
        <a:xfrm>
          <a:off x="2901031"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10BCB20-B260-4CF2-8B09-778369A5C135}">
      <dsp:nvSpPr>
        <dsp:cNvPr id="0" name=""/>
        <dsp:cNvSpPr/>
      </dsp:nvSpPr>
      <dsp:spPr>
        <a:xfrm>
          <a:off x="2988798"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الحساب</a:t>
          </a:r>
          <a:endParaRPr lang="en-US" sz="1300" b="1" kern="1200" dirty="0"/>
        </a:p>
      </dsp:txBody>
      <dsp:txXfrm>
        <a:off x="3003489" y="2746703"/>
        <a:ext cx="760518" cy="472204"/>
      </dsp:txXfrm>
    </dsp:sp>
    <dsp:sp modelId="{6ADB11F9-B211-4167-A850-B8856A08C9EB}">
      <dsp:nvSpPr>
        <dsp:cNvPr id="0" name=""/>
        <dsp:cNvSpPr/>
      </dsp:nvSpPr>
      <dsp:spPr>
        <a:xfrm>
          <a:off x="5797333" y="1917317"/>
          <a:ext cx="789900" cy="50158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B5C56CA-D622-4DD0-89E0-AE5791E98CC1}">
      <dsp:nvSpPr>
        <dsp:cNvPr id="0" name=""/>
        <dsp:cNvSpPr/>
      </dsp:nvSpPr>
      <dsp:spPr>
        <a:xfrm>
          <a:off x="5885100" y="2000695"/>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SA" sz="1300" b="1" kern="1200" dirty="0"/>
            <a:t>اللفظي</a:t>
          </a:r>
        </a:p>
      </dsp:txBody>
      <dsp:txXfrm>
        <a:off x="5899791" y="2015386"/>
        <a:ext cx="760518" cy="472204"/>
      </dsp:txXfrm>
    </dsp:sp>
    <dsp:sp modelId="{5819C2B5-511B-4AE1-A8B6-81FD91336D8A}">
      <dsp:nvSpPr>
        <dsp:cNvPr id="0" name=""/>
        <dsp:cNvSpPr/>
      </dsp:nvSpPr>
      <dsp:spPr>
        <a:xfrm>
          <a:off x="3866465"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6009056-5BE3-4ACC-B832-5F7B0C8B4146}">
      <dsp:nvSpPr>
        <dsp:cNvPr id="0" name=""/>
        <dsp:cNvSpPr/>
      </dsp:nvSpPr>
      <dsp:spPr>
        <a:xfrm>
          <a:off x="3954232"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استيعاب المقروء</a:t>
          </a:r>
          <a:endParaRPr lang="en-US" sz="1300" b="1" kern="1200" dirty="0"/>
        </a:p>
      </dsp:txBody>
      <dsp:txXfrm>
        <a:off x="3968923" y="2746703"/>
        <a:ext cx="760518" cy="472204"/>
      </dsp:txXfrm>
    </dsp:sp>
    <dsp:sp modelId="{1DFEB558-76BD-4FC1-B64C-D08EDDC984EC}">
      <dsp:nvSpPr>
        <dsp:cNvPr id="0" name=""/>
        <dsp:cNvSpPr/>
      </dsp:nvSpPr>
      <dsp:spPr>
        <a:xfrm>
          <a:off x="4831899"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84D815-BBDF-4AB0-852B-9CC7D4A3C7E7}">
      <dsp:nvSpPr>
        <dsp:cNvPr id="0" name=""/>
        <dsp:cNvSpPr/>
      </dsp:nvSpPr>
      <dsp:spPr>
        <a:xfrm>
          <a:off x="4919666"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التناظر اللفظي</a:t>
          </a:r>
          <a:endParaRPr lang="en-US" sz="1300" b="1" kern="1200" dirty="0"/>
        </a:p>
      </dsp:txBody>
      <dsp:txXfrm>
        <a:off x="4934357" y="2746703"/>
        <a:ext cx="760518" cy="472204"/>
      </dsp:txXfrm>
    </dsp:sp>
    <dsp:sp modelId="{C1BB9B6F-2A65-4331-8926-ACA3AE9490E0}">
      <dsp:nvSpPr>
        <dsp:cNvPr id="0" name=""/>
        <dsp:cNvSpPr/>
      </dsp:nvSpPr>
      <dsp:spPr>
        <a:xfrm>
          <a:off x="5797333"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F6AA973-B944-4150-A6DD-555B943FF388}">
      <dsp:nvSpPr>
        <dsp:cNvPr id="0" name=""/>
        <dsp:cNvSpPr/>
      </dsp:nvSpPr>
      <dsp:spPr>
        <a:xfrm>
          <a:off x="5885100"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إكمال  الجمل</a:t>
          </a:r>
          <a:endParaRPr lang="en-US" sz="1300" b="1" kern="1200" dirty="0"/>
        </a:p>
      </dsp:txBody>
      <dsp:txXfrm>
        <a:off x="5899791" y="2746703"/>
        <a:ext cx="760518" cy="472204"/>
      </dsp:txXfrm>
    </dsp:sp>
    <dsp:sp modelId="{2E51A8AD-6DFC-49B9-BC1A-195F7930ACF1}">
      <dsp:nvSpPr>
        <dsp:cNvPr id="0" name=""/>
        <dsp:cNvSpPr/>
      </dsp:nvSpPr>
      <dsp:spPr>
        <a:xfrm>
          <a:off x="6762767"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733D35-342A-4485-92F6-11A225FBC42D}">
      <dsp:nvSpPr>
        <dsp:cNvPr id="0" name=""/>
        <dsp:cNvSpPr/>
      </dsp:nvSpPr>
      <dsp:spPr>
        <a:xfrm>
          <a:off x="6850534"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الخطأ السياقي</a:t>
          </a:r>
          <a:endParaRPr lang="en-US" sz="1300" b="1" kern="1200" dirty="0"/>
        </a:p>
      </dsp:txBody>
      <dsp:txXfrm>
        <a:off x="6865225" y="2746703"/>
        <a:ext cx="760518" cy="472204"/>
      </dsp:txXfrm>
    </dsp:sp>
    <dsp:sp modelId="{AA1081A2-76C0-4FA0-A7EF-ADF2FB2FD134}">
      <dsp:nvSpPr>
        <dsp:cNvPr id="0" name=""/>
        <dsp:cNvSpPr/>
      </dsp:nvSpPr>
      <dsp:spPr>
        <a:xfrm>
          <a:off x="7728201" y="2648633"/>
          <a:ext cx="789900" cy="50158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2FA4F17-2C95-4CF4-9AD0-2D9A10E2A2FB}">
      <dsp:nvSpPr>
        <dsp:cNvPr id="0" name=""/>
        <dsp:cNvSpPr/>
      </dsp:nvSpPr>
      <dsp:spPr>
        <a:xfrm>
          <a:off x="7815968" y="2732012"/>
          <a:ext cx="789900" cy="501586"/>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SA" sz="1300" b="1" kern="1200" dirty="0"/>
            <a:t>الارتباط و الاختلاف</a:t>
          </a:r>
          <a:endParaRPr lang="en-US" sz="1300" b="1" kern="1200" dirty="0"/>
        </a:p>
      </dsp:txBody>
      <dsp:txXfrm>
        <a:off x="7830659" y="2746703"/>
        <a:ext cx="760518" cy="4722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0C90D-0612-45E4-89A9-1B077C2BC84A}">
      <dsp:nvSpPr>
        <dsp:cNvPr id="0" name=""/>
        <dsp:cNvSpPr/>
      </dsp:nvSpPr>
      <dsp:spPr>
        <a:xfrm>
          <a:off x="5309878" y="1560396"/>
          <a:ext cx="91440" cy="290317"/>
        </a:xfrm>
        <a:custGeom>
          <a:avLst/>
          <a:gdLst/>
          <a:ahLst/>
          <a:cxnLst/>
          <a:rect l="0" t="0" r="0" b="0"/>
          <a:pathLst>
            <a:path>
              <a:moveTo>
                <a:pt x="45720" y="0"/>
              </a:moveTo>
              <a:lnTo>
                <a:pt x="45720" y="290317"/>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B262C60-43A9-4CCD-9D19-9739ADD7941C}">
      <dsp:nvSpPr>
        <dsp:cNvPr id="0" name=""/>
        <dsp:cNvSpPr/>
      </dsp:nvSpPr>
      <dsp:spPr>
        <a:xfrm>
          <a:off x="4440556" y="636204"/>
          <a:ext cx="915041" cy="290317"/>
        </a:xfrm>
        <a:custGeom>
          <a:avLst/>
          <a:gdLst/>
          <a:ahLst/>
          <a:cxnLst/>
          <a:rect l="0" t="0" r="0" b="0"/>
          <a:pathLst>
            <a:path>
              <a:moveTo>
                <a:pt x="0" y="0"/>
              </a:moveTo>
              <a:lnTo>
                <a:pt x="0" y="197843"/>
              </a:lnTo>
              <a:lnTo>
                <a:pt x="915041" y="197843"/>
              </a:lnTo>
              <a:lnTo>
                <a:pt x="915041" y="290317"/>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5651136-ED01-4B29-9642-A783BC4AC2DA}">
      <dsp:nvSpPr>
        <dsp:cNvPr id="0" name=""/>
        <dsp:cNvSpPr/>
      </dsp:nvSpPr>
      <dsp:spPr>
        <a:xfrm>
          <a:off x="3451416" y="1671553"/>
          <a:ext cx="684126" cy="179161"/>
        </a:xfrm>
        <a:custGeom>
          <a:avLst/>
          <a:gdLst/>
          <a:ahLst/>
          <a:cxnLst/>
          <a:rect l="0" t="0" r="0" b="0"/>
          <a:pathLst>
            <a:path>
              <a:moveTo>
                <a:pt x="0" y="0"/>
              </a:moveTo>
              <a:lnTo>
                <a:pt x="0" y="86686"/>
              </a:lnTo>
              <a:lnTo>
                <a:pt x="684126" y="86686"/>
              </a:lnTo>
              <a:lnTo>
                <a:pt x="684126" y="179161"/>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1654B68-7349-43D2-BC06-1C6FFE493D25}">
      <dsp:nvSpPr>
        <dsp:cNvPr id="0" name=""/>
        <dsp:cNvSpPr/>
      </dsp:nvSpPr>
      <dsp:spPr>
        <a:xfrm>
          <a:off x="2915487" y="1671553"/>
          <a:ext cx="535929" cy="179161"/>
        </a:xfrm>
        <a:custGeom>
          <a:avLst/>
          <a:gdLst/>
          <a:ahLst/>
          <a:cxnLst/>
          <a:rect l="0" t="0" r="0" b="0"/>
          <a:pathLst>
            <a:path>
              <a:moveTo>
                <a:pt x="535929" y="0"/>
              </a:moveTo>
              <a:lnTo>
                <a:pt x="535929" y="86686"/>
              </a:lnTo>
              <a:lnTo>
                <a:pt x="0" y="86686"/>
              </a:lnTo>
              <a:lnTo>
                <a:pt x="0" y="179161"/>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FF419E1-77D4-438E-AAF6-44C6565736E0}">
      <dsp:nvSpPr>
        <dsp:cNvPr id="0" name=""/>
        <dsp:cNvSpPr/>
      </dsp:nvSpPr>
      <dsp:spPr>
        <a:xfrm>
          <a:off x="3451416" y="636204"/>
          <a:ext cx="989140" cy="401474"/>
        </a:xfrm>
        <a:custGeom>
          <a:avLst/>
          <a:gdLst/>
          <a:ahLst/>
          <a:cxnLst/>
          <a:rect l="0" t="0" r="0" b="0"/>
          <a:pathLst>
            <a:path>
              <a:moveTo>
                <a:pt x="989140" y="0"/>
              </a:moveTo>
              <a:lnTo>
                <a:pt x="989140" y="308999"/>
              </a:lnTo>
              <a:lnTo>
                <a:pt x="0" y="308999"/>
              </a:lnTo>
              <a:lnTo>
                <a:pt x="0" y="401474"/>
              </a:lnTo>
            </a:path>
          </a:pathLst>
        </a:custGeom>
        <a:noFill/>
        <a:ln w="1270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F2C120D-F3EE-4777-9347-6D5ADF128C99}">
      <dsp:nvSpPr>
        <dsp:cNvPr id="0" name=""/>
        <dsp:cNvSpPr/>
      </dsp:nvSpPr>
      <dsp:spPr>
        <a:xfrm>
          <a:off x="3941443" y="2330"/>
          <a:ext cx="998227" cy="63387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04078D-A797-4A86-93BD-BAD01573A7E3}">
      <dsp:nvSpPr>
        <dsp:cNvPr id="0" name=""/>
        <dsp:cNvSpPr/>
      </dsp:nvSpPr>
      <dsp:spPr>
        <a:xfrm>
          <a:off x="4052357" y="107698"/>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SA" sz="1400" b="1" kern="1200" dirty="0"/>
            <a:t>القدرات العامة </a:t>
          </a:r>
        </a:p>
      </dsp:txBody>
      <dsp:txXfrm>
        <a:off x="4070923" y="126264"/>
        <a:ext cx="961095" cy="596742"/>
      </dsp:txXfrm>
    </dsp:sp>
    <dsp:sp modelId="{80192A0B-ED82-4596-B49B-7A2BCBCECCF5}">
      <dsp:nvSpPr>
        <dsp:cNvPr id="0" name=""/>
        <dsp:cNvSpPr/>
      </dsp:nvSpPr>
      <dsp:spPr>
        <a:xfrm>
          <a:off x="2952302" y="1037678"/>
          <a:ext cx="998227" cy="63387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F73B807-17BE-4CB8-B83C-1FEAFEB00FAC}">
      <dsp:nvSpPr>
        <dsp:cNvPr id="0" name=""/>
        <dsp:cNvSpPr/>
      </dsp:nvSpPr>
      <dsp:spPr>
        <a:xfrm>
          <a:off x="3063217" y="1143047"/>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SA" sz="1400" b="1" kern="1200" dirty="0"/>
            <a:t>الكمي</a:t>
          </a:r>
        </a:p>
      </dsp:txBody>
      <dsp:txXfrm>
        <a:off x="3081783" y="1161613"/>
        <a:ext cx="961095" cy="596742"/>
      </dsp:txXfrm>
    </dsp:sp>
    <dsp:sp modelId="{E00B3BCE-3812-4821-859C-ECCCB59C0301}">
      <dsp:nvSpPr>
        <dsp:cNvPr id="0" name=""/>
        <dsp:cNvSpPr/>
      </dsp:nvSpPr>
      <dsp:spPr>
        <a:xfrm>
          <a:off x="2416373" y="1850714"/>
          <a:ext cx="998227" cy="63387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B445D2-A924-4CCC-8381-0EE1F82F29AD}">
      <dsp:nvSpPr>
        <dsp:cNvPr id="0" name=""/>
        <dsp:cNvSpPr/>
      </dsp:nvSpPr>
      <dsp:spPr>
        <a:xfrm>
          <a:off x="2527287" y="1956083"/>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SA" sz="1400" b="1" kern="1200" dirty="0"/>
            <a:t>أسئلة المقارنات</a:t>
          </a:r>
          <a:endParaRPr lang="en-US" sz="1400" b="1" kern="1200" dirty="0"/>
        </a:p>
      </dsp:txBody>
      <dsp:txXfrm>
        <a:off x="2545853" y="1974649"/>
        <a:ext cx="961095" cy="596742"/>
      </dsp:txXfrm>
    </dsp:sp>
    <dsp:sp modelId="{D387C3CA-5393-4101-9000-0EE769113A04}">
      <dsp:nvSpPr>
        <dsp:cNvPr id="0" name=""/>
        <dsp:cNvSpPr/>
      </dsp:nvSpPr>
      <dsp:spPr>
        <a:xfrm>
          <a:off x="3636429" y="1850714"/>
          <a:ext cx="998227" cy="63387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C3947E9-AFEC-474C-876F-99FCA156F67A}">
      <dsp:nvSpPr>
        <dsp:cNvPr id="0" name=""/>
        <dsp:cNvSpPr/>
      </dsp:nvSpPr>
      <dsp:spPr>
        <a:xfrm>
          <a:off x="3747343" y="1956083"/>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SA" sz="1400" b="1" kern="1200" dirty="0"/>
            <a:t>أسئلة الاختيار من متعدد</a:t>
          </a:r>
          <a:endParaRPr lang="en-US" sz="1400" b="1" kern="1200" dirty="0"/>
        </a:p>
      </dsp:txBody>
      <dsp:txXfrm>
        <a:off x="3765909" y="1974649"/>
        <a:ext cx="961095" cy="596742"/>
      </dsp:txXfrm>
    </dsp:sp>
    <dsp:sp modelId="{6ADB11F9-B211-4167-A850-B8856A08C9EB}">
      <dsp:nvSpPr>
        <dsp:cNvPr id="0" name=""/>
        <dsp:cNvSpPr/>
      </dsp:nvSpPr>
      <dsp:spPr>
        <a:xfrm>
          <a:off x="4856484" y="926522"/>
          <a:ext cx="998227" cy="63387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B5C56CA-D622-4DD0-89E0-AE5791E98CC1}">
      <dsp:nvSpPr>
        <dsp:cNvPr id="0" name=""/>
        <dsp:cNvSpPr/>
      </dsp:nvSpPr>
      <dsp:spPr>
        <a:xfrm>
          <a:off x="4967399" y="1031891"/>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SA" sz="1400" b="1" kern="1200" dirty="0"/>
            <a:t>اللفظي</a:t>
          </a:r>
        </a:p>
      </dsp:txBody>
      <dsp:txXfrm>
        <a:off x="4985965" y="1050457"/>
        <a:ext cx="961095" cy="596742"/>
      </dsp:txXfrm>
    </dsp:sp>
    <dsp:sp modelId="{5819C2B5-511B-4AE1-A8B6-81FD91336D8A}">
      <dsp:nvSpPr>
        <dsp:cNvPr id="0" name=""/>
        <dsp:cNvSpPr/>
      </dsp:nvSpPr>
      <dsp:spPr>
        <a:xfrm>
          <a:off x="4856484" y="1850714"/>
          <a:ext cx="998227" cy="63387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6009056-5BE3-4ACC-B832-5F7B0C8B4146}">
      <dsp:nvSpPr>
        <dsp:cNvPr id="0" name=""/>
        <dsp:cNvSpPr/>
      </dsp:nvSpPr>
      <dsp:spPr>
        <a:xfrm>
          <a:off x="4967399" y="1956083"/>
          <a:ext cx="998227" cy="63387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ar-SA" sz="1400" b="1" kern="1200" dirty="0"/>
            <a:t>أسئلة الاختيار من متعدد</a:t>
          </a:r>
          <a:endParaRPr lang="en-US" sz="1400" b="1" kern="1200" dirty="0"/>
        </a:p>
      </dsp:txBody>
      <dsp:txXfrm>
        <a:off x="4985965" y="1974649"/>
        <a:ext cx="961095" cy="5967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99ACDE7-98D6-4442-9CE0-16D929FF2687}" type="datetimeFigureOut">
              <a:rPr lang="ar-SA" smtClean="0"/>
              <a:t>12/03/44</a:t>
            </a:fld>
            <a:endParaRPr lang="ar-SA" dirty="0"/>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0079894-421D-4651-9123-B2A90104CD95}" type="slidenum">
              <a:rPr lang="ar-SA" smtClean="0"/>
              <a:t>‹#›</a:t>
            </a:fld>
            <a:endParaRPr lang="ar-SA" dirty="0"/>
          </a:p>
        </p:txBody>
      </p:sp>
    </p:spTree>
    <p:extLst>
      <p:ext uri="{BB962C8B-B14F-4D97-AF65-F5344CB8AC3E}">
        <p14:creationId xmlns:p14="http://schemas.microsoft.com/office/powerpoint/2010/main" val="374860994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EDB3C680-E71B-42E0-8E18-721FB556082E}" type="slidenum">
              <a:rPr lang="ar-SA" smtClean="0"/>
              <a:pPr/>
              <a:t>5</a:t>
            </a:fld>
            <a:endParaRPr lang="ar-SA" dirty="0"/>
          </a:p>
        </p:txBody>
      </p:sp>
    </p:spTree>
    <p:extLst>
      <p:ext uri="{BB962C8B-B14F-4D97-AF65-F5344CB8AC3E}">
        <p14:creationId xmlns:p14="http://schemas.microsoft.com/office/powerpoint/2010/main" val="374066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8DA47947-2F5F-4BF2-BF66-1C27A203D8DF}" type="slidenum">
              <a:rPr lang="ar-SA" smtClean="0"/>
              <a:pPr/>
              <a:t>16</a:t>
            </a:fld>
            <a:endParaRPr lang="ar-SA" dirty="0"/>
          </a:p>
        </p:txBody>
      </p:sp>
    </p:spTree>
    <p:extLst>
      <p:ext uri="{BB962C8B-B14F-4D97-AF65-F5344CB8AC3E}">
        <p14:creationId xmlns:p14="http://schemas.microsoft.com/office/powerpoint/2010/main" val="2415266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6AD1D72-1F8D-4926-80C9-CB1E74A6B967}"/>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BB66A5FE-2A2D-4F4E-9BD3-837E9B37A7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9B0F54D5-EEB9-4C64-831D-BB0D82F0A470}"/>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A495D9D3-FEF5-42C6-88B4-05D132F20DC9}"/>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754D9D1B-5565-4BB8-9DBB-A12195C1026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455954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28BCB46-B276-4869-B3E2-BDCB9BB0644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03CE5A98-8BB5-4332-B0F6-6770501F1441}"/>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180C7A7-341B-461E-9CD7-E39BB72C8FCE}"/>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A4035661-F9DF-4E8A-8DA5-04A65D017F7E}"/>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F0348F97-58EB-4511-9CBB-0A34EEC09F06}"/>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37972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8FCE87C-63B4-472C-97AD-E5AFCF200FEA}"/>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1DF28242-DC33-479B-A0DC-A57C2C20ED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FB194524-6AEB-4D55-947C-C2CCC0657F4B}"/>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E9DFF368-54E6-4790-B5E9-DA4562D8BAC9}"/>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DD8D8919-7A7D-43C5-B4DC-AC0B5BCE3FA0}"/>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859821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7AB4927-004C-4000-963F-5CC84949579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6C1BF7F-32B3-455E-99B1-1F3CAFDAE6D5}"/>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BFAEA32C-6F58-42C5-8045-B8C2206F3493}"/>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847DAFDE-2A85-4ADA-BA62-76BE884CAE02}"/>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29068EBC-CAD2-45C7-91F8-5B0A3CD4AE2D}"/>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479E62B8-3A95-477C-9ADF-184286A4A395}"/>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358428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4816954-3A5E-4363-B713-BAAFF9BED32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5FCCD45-742F-40E1-971B-87F4D0FC3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130A2AD-51DE-4E91-8786-4CA3244241A5}"/>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97AB83F0-4EE8-4DBA-A1CB-8F83DBBDD3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D8D312B-EF98-499A-8D4B-66B43D3DBAE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EAA90479-109C-42C5-AC98-044992ED7816}"/>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8" name="عنصر نائب للتذييل 7">
            <a:extLst>
              <a:ext uri="{FF2B5EF4-FFF2-40B4-BE49-F238E27FC236}">
                <a16:creationId xmlns:a16="http://schemas.microsoft.com/office/drawing/2014/main" id="{11D8070F-D81F-4686-B0C4-2403ED350326}"/>
              </a:ext>
            </a:extLst>
          </p:cNvPr>
          <p:cNvSpPr>
            <a:spLocks noGrp="1"/>
          </p:cNvSpPr>
          <p:nvPr>
            <p:ph type="ftr" sz="quarter" idx="11"/>
          </p:nvPr>
        </p:nvSpPr>
        <p:spPr/>
        <p:txBody>
          <a:bodyPr/>
          <a:lstStyle/>
          <a:p>
            <a:endParaRPr lang="ar-SA" dirty="0"/>
          </a:p>
        </p:txBody>
      </p:sp>
      <p:sp>
        <p:nvSpPr>
          <p:cNvPr id="9" name="عنصر نائب لرقم الشريحة 8">
            <a:extLst>
              <a:ext uri="{FF2B5EF4-FFF2-40B4-BE49-F238E27FC236}">
                <a16:creationId xmlns:a16="http://schemas.microsoft.com/office/drawing/2014/main" id="{37B371D2-4020-4855-866C-6DF602F83DA3}"/>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20289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CBEFA72-7127-4888-A3B4-79CD84ABA15B}"/>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33A14D27-E679-4D85-B027-CDC83DAE7827}"/>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4" name="عنصر نائب للتذييل 3">
            <a:extLst>
              <a:ext uri="{FF2B5EF4-FFF2-40B4-BE49-F238E27FC236}">
                <a16:creationId xmlns:a16="http://schemas.microsoft.com/office/drawing/2014/main" id="{8A44E34D-195B-4BEA-B2A7-001A4F668322}"/>
              </a:ext>
            </a:extLst>
          </p:cNvPr>
          <p:cNvSpPr>
            <a:spLocks noGrp="1"/>
          </p:cNvSpPr>
          <p:nvPr>
            <p:ph type="ftr" sz="quarter" idx="11"/>
          </p:nvPr>
        </p:nvSpPr>
        <p:spPr/>
        <p:txBody>
          <a:bodyPr/>
          <a:lstStyle/>
          <a:p>
            <a:endParaRPr lang="ar-SA" dirty="0"/>
          </a:p>
        </p:txBody>
      </p:sp>
      <p:sp>
        <p:nvSpPr>
          <p:cNvPr id="5" name="عنصر نائب لرقم الشريحة 4">
            <a:extLst>
              <a:ext uri="{FF2B5EF4-FFF2-40B4-BE49-F238E27FC236}">
                <a16:creationId xmlns:a16="http://schemas.microsoft.com/office/drawing/2014/main" id="{0C637C54-3890-4C0C-86B7-3C04BEA66C3E}"/>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58971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B8425ED9-61AD-4727-A51D-DEE063303DD9}"/>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3" name="عنصر نائب للتذييل 2">
            <a:extLst>
              <a:ext uri="{FF2B5EF4-FFF2-40B4-BE49-F238E27FC236}">
                <a16:creationId xmlns:a16="http://schemas.microsoft.com/office/drawing/2014/main" id="{E013328F-1349-43A1-9901-2B703B2D1233}"/>
              </a:ext>
            </a:extLst>
          </p:cNvPr>
          <p:cNvSpPr>
            <a:spLocks noGrp="1"/>
          </p:cNvSpPr>
          <p:nvPr>
            <p:ph type="ftr" sz="quarter" idx="1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4CA0D9B4-538B-4959-B0AA-0FAC5FAA5B5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260187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1FA5FC9-2840-400C-A72B-2098EF4B39C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B6E005F-A90E-451D-A5A6-2B1668F4DE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49838608-76AF-4B26-95E2-480EB7357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1BB3958-4023-42E0-9A1E-E60D55F4D5A8}"/>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F2B28A54-5C64-4416-A938-96F2CD1E691E}"/>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C52E770D-A201-4A7F-9576-FB6E2FBC5EE1}"/>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798728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8E5AC6-B98E-4C5F-B073-785E9BC9AF7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EA6093C5-4F63-4562-94DD-ABD5ECCBFA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a:extLst>
              <a:ext uri="{FF2B5EF4-FFF2-40B4-BE49-F238E27FC236}">
                <a16:creationId xmlns:a16="http://schemas.microsoft.com/office/drawing/2014/main" id="{6FCDDF36-DA7E-41FF-A647-94F0D7B07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104F9F3-9A16-4EAD-92FB-A63A2776CEB8}"/>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6" name="عنصر نائب للتذييل 5">
            <a:extLst>
              <a:ext uri="{FF2B5EF4-FFF2-40B4-BE49-F238E27FC236}">
                <a16:creationId xmlns:a16="http://schemas.microsoft.com/office/drawing/2014/main" id="{36B69DD7-F20F-4EAF-A4AB-0F8D49418E5D}"/>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7E6561B4-ED52-4737-9C62-674190ACCEE8}"/>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70551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C3E310B-6269-45CF-BCC7-9DDA6CB2C17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3070AAE0-CF44-4698-9283-6BC5E706B47A}"/>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F533180-5B41-4466-B21B-8B6E3E22770B}"/>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FC65B7C4-3132-48EB-91D7-FBD6C4AB78AA}"/>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C4298E70-9600-433F-BBA7-6C625E5C4A76}"/>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128030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72190A84-7DF2-487F-AFE9-798EC68392A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6BC8FB1A-6ED6-41ED-AB7D-3C27A97A52C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1FA465E-6D34-4696-B335-4C00548E4769}"/>
              </a:ext>
            </a:extLst>
          </p:cNvPr>
          <p:cNvSpPr>
            <a:spLocks noGrp="1"/>
          </p:cNvSpPr>
          <p:nvPr>
            <p:ph type="dt" sz="half" idx="10"/>
          </p:nvPr>
        </p:nvSpPr>
        <p:spPr/>
        <p:txBody>
          <a:body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BC6EAFA3-DDC4-4DA1-892C-EFD4E563A7FF}"/>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6521F1AE-F8BD-4653-99D5-906FAB5EA24D}"/>
              </a:ext>
            </a:extLst>
          </p:cNvPr>
          <p:cNvSpPr>
            <a:spLocks noGrp="1"/>
          </p:cNvSpPr>
          <p:nvPr>
            <p:ph type="sldNum" sz="quarter" idx="12"/>
          </p:nvPr>
        </p:nvSpPr>
        <p:spPr/>
        <p:txBody>
          <a:bodyPr/>
          <a:lstStyle/>
          <a:p>
            <a:fld id="{66786909-0768-4764-8324-47BD9DADD78F}" type="slidenum">
              <a:rPr lang="ar-SA" smtClean="0"/>
              <a:t>‹#›</a:t>
            </a:fld>
            <a:endParaRPr lang="ar-SA" dirty="0"/>
          </a:p>
        </p:txBody>
      </p:sp>
    </p:spTree>
    <p:extLst>
      <p:ext uri="{BB962C8B-B14F-4D97-AF65-F5344CB8AC3E}">
        <p14:creationId xmlns:p14="http://schemas.microsoft.com/office/powerpoint/2010/main" val="3492265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E720152-C686-4E94-91B0-9C80FE100585}" type="datetimeFigureOut">
              <a:rPr lang="en-GB" smtClean="0">
                <a:solidFill>
                  <a:prstClr val="black">
                    <a:tint val="75000"/>
                  </a:prstClr>
                </a:solidFill>
              </a:rPr>
              <a:pPr/>
              <a:t>07/10/2022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543E264-EE94-4A96-8AB2-82A48B6942B5}" type="slidenum">
              <a:rPr lang="en-GB" smtClean="0">
                <a:solidFill>
                  <a:prstClr val="black">
                    <a:tint val="75000"/>
                  </a:prstClr>
                </a:solidFill>
              </a:rPr>
              <a:pPr/>
              <a:t>‹#›</a:t>
            </a:fld>
            <a:endParaRPr lang="en-GB">
              <a:solidFill>
                <a:prstClr val="black">
                  <a:tint val="75000"/>
                </a:prstClr>
              </a:solidFill>
            </a:endParaRPr>
          </a:p>
        </p:txBody>
      </p:sp>
      <p:sp>
        <p:nvSpPr>
          <p:cNvPr id="9" name="Picture Placeholder 8"/>
          <p:cNvSpPr>
            <a:spLocks noGrp="1"/>
          </p:cNvSpPr>
          <p:nvPr>
            <p:ph type="pic" sz="quarter" idx="14"/>
          </p:nvPr>
        </p:nvSpPr>
        <p:spPr>
          <a:xfrm>
            <a:off x="4944534" y="2468033"/>
            <a:ext cx="2112433" cy="2017184"/>
          </a:xfrm>
        </p:spPr>
        <p:txBody>
          <a:bodyPr/>
          <a:lstStyle/>
          <a:p>
            <a:endParaRPr lang="en-GB" dirty="0"/>
          </a:p>
        </p:txBody>
      </p:sp>
      <p:sp>
        <p:nvSpPr>
          <p:cNvPr id="10" name="Picture Placeholder 8"/>
          <p:cNvSpPr>
            <a:spLocks noGrp="1"/>
          </p:cNvSpPr>
          <p:nvPr>
            <p:ph type="pic" sz="quarter" idx="15"/>
          </p:nvPr>
        </p:nvSpPr>
        <p:spPr>
          <a:xfrm>
            <a:off x="8304246" y="2420408"/>
            <a:ext cx="2112433" cy="2017184"/>
          </a:xfrm>
        </p:spPr>
        <p:txBody>
          <a:bodyPr/>
          <a:lstStyle/>
          <a:p>
            <a:endParaRPr lang="en-GB" dirty="0"/>
          </a:p>
        </p:txBody>
      </p:sp>
      <p:sp>
        <p:nvSpPr>
          <p:cNvPr id="11" name="Picture Placeholder 8"/>
          <p:cNvSpPr>
            <a:spLocks noGrp="1"/>
          </p:cNvSpPr>
          <p:nvPr>
            <p:ph type="pic" sz="quarter" idx="16"/>
          </p:nvPr>
        </p:nvSpPr>
        <p:spPr>
          <a:xfrm>
            <a:off x="1679510" y="2420408"/>
            <a:ext cx="2112433" cy="2017184"/>
          </a:xfrm>
        </p:spPr>
        <p:txBody>
          <a:bodyPr/>
          <a:lstStyle/>
          <a:p>
            <a:endParaRPr lang="en-GB" dirty="0"/>
          </a:p>
        </p:txBody>
      </p:sp>
    </p:spTree>
    <p:extLst>
      <p:ext uri="{BB962C8B-B14F-4D97-AF65-F5344CB8AC3E}">
        <p14:creationId xmlns:p14="http://schemas.microsoft.com/office/powerpoint/2010/main" val="1016048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1"/>
            <a:ext cx="5472112" cy="6857999"/>
          </a:xfrm>
          <a:custGeom>
            <a:avLst/>
            <a:gdLst>
              <a:gd name="connsiteX0" fmla="*/ 0 w 5472112"/>
              <a:gd name="connsiteY0" fmla="*/ 0 h 6857999"/>
              <a:gd name="connsiteX1" fmla="*/ 4494847 w 5472112"/>
              <a:gd name="connsiteY1" fmla="*/ 0 h 6857999"/>
              <a:gd name="connsiteX2" fmla="*/ 4233242 w 5472112"/>
              <a:gd name="connsiteY2" fmla="*/ 857250 h 6857999"/>
              <a:gd name="connsiteX3" fmla="*/ 3434158 w 5472112"/>
              <a:gd name="connsiteY3" fmla="*/ 1763485 h 6857999"/>
              <a:gd name="connsiteX4" fmla="*/ 3928828 w 5472112"/>
              <a:gd name="connsiteY4" fmla="*/ 2849335 h 6857999"/>
              <a:gd name="connsiteX5" fmla="*/ 2825333 w 5472112"/>
              <a:gd name="connsiteY5" fmla="*/ 3698421 h 6857999"/>
              <a:gd name="connsiteX6" fmla="*/ 3928828 w 5472112"/>
              <a:gd name="connsiteY6" fmla="*/ 4359727 h 6857999"/>
              <a:gd name="connsiteX7" fmla="*/ 4328370 w 5472112"/>
              <a:gd name="connsiteY7" fmla="*/ 5192484 h 6857999"/>
              <a:gd name="connsiteX8" fmla="*/ 5469920 w 5472112"/>
              <a:gd name="connsiteY8" fmla="*/ 5796642 h 6857999"/>
              <a:gd name="connsiteX9" fmla="*/ 4494847 w 5472112"/>
              <a:gd name="connsiteY9" fmla="*/ 6857999 h 6857999"/>
              <a:gd name="connsiteX10" fmla="*/ 0 w 5472112"/>
              <a:gd name="connsiteY1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2112" h="6857999">
                <a:moveTo>
                  <a:pt x="0" y="0"/>
                </a:moveTo>
                <a:lnTo>
                  <a:pt x="4494847" y="0"/>
                </a:lnTo>
                <a:cubicBezTo>
                  <a:pt x="5200388" y="142875"/>
                  <a:pt x="4410023" y="563335"/>
                  <a:pt x="4233242" y="857250"/>
                </a:cubicBezTo>
                <a:cubicBezTo>
                  <a:pt x="4532105" y="1804306"/>
                  <a:pt x="3484894" y="1431471"/>
                  <a:pt x="3434158" y="1763485"/>
                </a:cubicBezTo>
                <a:cubicBezTo>
                  <a:pt x="3383422" y="2095500"/>
                  <a:pt x="4030299" y="2526846"/>
                  <a:pt x="3928828" y="2849335"/>
                </a:cubicBezTo>
                <a:cubicBezTo>
                  <a:pt x="3827358" y="3171824"/>
                  <a:pt x="2825333" y="3446689"/>
                  <a:pt x="2825333" y="3698421"/>
                </a:cubicBezTo>
                <a:cubicBezTo>
                  <a:pt x="2825333" y="3950153"/>
                  <a:pt x="3678321" y="4110716"/>
                  <a:pt x="3928828" y="4359727"/>
                </a:cubicBezTo>
                <a:cubicBezTo>
                  <a:pt x="4179335" y="4608738"/>
                  <a:pt x="4071522" y="4952999"/>
                  <a:pt x="4328370" y="5192484"/>
                </a:cubicBezTo>
                <a:cubicBezTo>
                  <a:pt x="4585219" y="5431970"/>
                  <a:pt x="5442174" y="5519056"/>
                  <a:pt x="5469920" y="5796642"/>
                </a:cubicBezTo>
                <a:cubicBezTo>
                  <a:pt x="5497666" y="6074228"/>
                  <a:pt x="5266978" y="6681106"/>
                  <a:pt x="4494847" y="6857999"/>
                </a:cubicBezTo>
                <a:lnTo>
                  <a:pt x="0" y="6857999"/>
                </a:lnTo>
                <a:close/>
              </a:path>
            </a:pathLst>
          </a:custGeom>
        </p:spPr>
        <p:txBody>
          <a:bodyPr wrap="square">
            <a:noAutofit/>
          </a:bodyPr>
          <a:lstStyle>
            <a:lvl1pPr marL="0" indent="0" algn="ctr" rtl="1">
              <a:buNone/>
              <a:defRPr>
                <a:latin typeface="DIN Next LT Arabic Light" panose="020B0303020203050203" pitchFamily="34" charset="-78"/>
                <a:cs typeface="DIN Next LT Arabic Light" panose="020B0303020203050203" pitchFamily="34" charset="-78"/>
              </a:defRPr>
            </a:lvl1pPr>
          </a:lstStyle>
          <a:p>
            <a:r>
              <a:rPr lang="ar-EG" dirty="0"/>
              <a:t>أضف صورة</a:t>
            </a:r>
            <a:endParaRPr lang="en-ID" dirty="0"/>
          </a:p>
        </p:txBody>
      </p:sp>
    </p:spTree>
    <p:extLst>
      <p:ext uri="{BB962C8B-B14F-4D97-AF65-F5344CB8AC3E}">
        <p14:creationId xmlns:p14="http://schemas.microsoft.com/office/powerpoint/2010/main" val="1898813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102910"/>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3D12229A-46E3-46F2-9FF1-5531B287BE1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9C4E90F6-0205-4BA3-9EE5-B9BA4950F9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743A1745-9175-4423-85FE-C500AE0003C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CC21478-7A5D-436C-B9ED-B83AF6CACA35}" type="datetimeFigureOut">
              <a:rPr lang="ar-SA" smtClean="0"/>
              <a:t>12/03/44</a:t>
            </a:fld>
            <a:endParaRPr lang="ar-SA" dirty="0"/>
          </a:p>
        </p:txBody>
      </p:sp>
      <p:sp>
        <p:nvSpPr>
          <p:cNvPr id="5" name="عنصر نائب للتذييل 4">
            <a:extLst>
              <a:ext uri="{FF2B5EF4-FFF2-40B4-BE49-F238E27FC236}">
                <a16:creationId xmlns:a16="http://schemas.microsoft.com/office/drawing/2014/main" id="{FCECEFA6-19C2-48DD-96A5-95D8E58E0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a:extLst>
              <a:ext uri="{FF2B5EF4-FFF2-40B4-BE49-F238E27FC236}">
                <a16:creationId xmlns:a16="http://schemas.microsoft.com/office/drawing/2014/main" id="{08C634A2-DDA2-46B1-B459-73477E4575C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6786909-0768-4764-8324-47BD9DADD78F}" type="slidenum">
              <a:rPr lang="ar-SA" smtClean="0"/>
              <a:t>‹#›</a:t>
            </a:fld>
            <a:endParaRPr lang="ar-SA" dirty="0"/>
          </a:p>
        </p:txBody>
      </p:sp>
    </p:spTree>
    <p:extLst>
      <p:ext uri="{BB962C8B-B14F-4D97-AF65-F5344CB8AC3E}">
        <p14:creationId xmlns:p14="http://schemas.microsoft.com/office/powerpoint/2010/main" val="3428095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3" Type="http://schemas.openxmlformats.org/officeDocument/2006/relationships/diagramLayout" Target="../diagrams/layout1.xml"/><Relationship Id="rId7" Type="http://schemas.openxmlformats.org/officeDocument/2006/relationships/image" Target="../media/image1.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3" Type="http://schemas.openxmlformats.org/officeDocument/2006/relationships/diagramLayout" Target="../diagrams/layout2.xml"/><Relationship Id="rId7" Type="http://schemas.openxmlformats.org/officeDocument/2006/relationships/image" Target="../media/image1.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3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4" Type="http://schemas.openxmlformats.org/officeDocument/2006/relationships/image" Target="../media/image1.jpg"/></Relationships>
</file>

<file path=ppt/slides/_rels/slide4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4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6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7"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27.png"/></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7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7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80.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26.png"/><Relationship Id="rId2" Type="http://schemas.openxmlformats.org/officeDocument/2006/relationships/image" Target="../media/image33.emf"/><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4" Type="http://schemas.openxmlformats.org/officeDocument/2006/relationships/image" Target="../media/image1.jpg"/></Relationships>
</file>

<file path=ppt/slides/_rels/slide8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8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8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8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14.xml"/><Relationship Id="rId5" Type="http://schemas.openxmlformats.org/officeDocument/2006/relationships/image" Target="../media/image26.png"/><Relationship Id="rId4" Type="http://schemas.openxmlformats.org/officeDocument/2006/relationships/image" Target="../media/image27.png"/></Relationships>
</file>

<file path=ppt/slides/_rels/slide8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8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8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9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9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9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9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9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10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60.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10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10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0.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6.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7.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8.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19.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1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22.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23.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24.xml.rels><?xml version="1.0" encoding="UTF-8" standalone="yes"?>
<Relationships xmlns="http://schemas.openxmlformats.org/package/2006/relationships"><Relationship Id="rId3" Type="http://schemas.openxmlformats.org/officeDocument/2006/relationships/hyperlink" Target="https://gfx4arab.com/download/%D8%AE%D9%84%D9%81%D9%8A%D8%A7%D8%AA-%D9%81%D9%83%D8%AA%D9%88%D8%B1-%D8%AA%D9%83%D9%86%D9%88%D9%84%D9%88%D8%AC%D9%8A%D9%87-%D9%87%D9%86%D8%AF%D8%B3%D9%8A%D9%87-blue-geometric-technological-background/"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7.png"/></Relationships>
</file>

<file path=ppt/slides/_rels/slide1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hyperlink" Target="https://gfx4arab.com/download/%D8%AE%D9%84%D9%81%D9%8A%D8%A7%D8%AA-%D9%81%D9%83%D8%AA%D9%88%D8%B1-%D8%AA%D9%83%D9%86%D9%88%D9%84%D9%88%D8%AC%D9%8A%D9%87-%D9%87%D9%86%D8%AF%D8%B3%D9%8A%D9%87-blue-geometric-technological-backgrou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صورة 3">
            <a:extLst>
              <a:ext uri="{FF2B5EF4-FFF2-40B4-BE49-F238E27FC236}">
                <a16:creationId xmlns:a16="http://schemas.microsoft.com/office/drawing/2014/main" id="{2600BAE9-7BDB-4AB6-B049-E3003A9FAB7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pic>
        <p:nvPicPr>
          <p:cNvPr id="3" name="Picture 8" descr="السلام عليكم مزخرفه , خليك مميز في سلامك بصور مزخرفه وخطيره - اروع ..."/>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bwMode="auto">
          <a:xfrm>
            <a:off x="3910818" y="1186935"/>
            <a:ext cx="4696202" cy="410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9621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BB358AD8-2A46-48EB-A2FF-82F0FD0D517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6200000">
            <a:off x="-2481942" y="2481942"/>
            <a:ext cx="6858001" cy="1894117"/>
          </a:xfrm>
          <a:prstGeom prst="rect">
            <a:avLst/>
          </a:prstGeom>
        </p:spPr>
      </p:pic>
      <p:sp>
        <p:nvSpPr>
          <p:cNvPr id="4" name="Shape 105">
            <a:extLst>
              <a:ext uri="{FF2B5EF4-FFF2-40B4-BE49-F238E27FC236}">
                <a16:creationId xmlns:a16="http://schemas.microsoft.com/office/drawing/2014/main" id="{E17FC515-3A2D-4C30-BBD3-E773EE47695D}"/>
              </a:ext>
            </a:extLst>
          </p:cNvPr>
          <p:cNvSpPr>
            <a:spLocks noGrp="1"/>
          </p:cNvSpPr>
          <p:nvPr>
            <p:ph type="subTitle" idx="1"/>
          </p:nvPr>
        </p:nvSpPr>
        <p:spPr>
          <a:xfrm>
            <a:off x="2454024" y="837675"/>
            <a:ext cx="8501063" cy="4524013"/>
          </a:xfrm>
          <a:prstGeom prst="rect">
            <a:avLst/>
          </a:prstGeom>
        </p:spPr>
        <p:txBody>
          <a:bodyPr>
            <a:noAutofit/>
          </a:bodyPr>
          <a:lstStyle/>
          <a:p>
            <a:pPr algn="ctr" rtl="1">
              <a:defRPr/>
            </a:pPr>
            <a:r>
              <a:rPr lang="ar-SA" sz="4800" b="1" dirty="0">
                <a:solidFill>
                  <a:schemeClr val="accent6">
                    <a:lumMod val="50000"/>
                  </a:schemeClr>
                </a:solidFill>
                <a:effectLst>
                  <a:outerShdw blurRad="50800" dist="38100" dir="5400000" algn="t" rotWithShape="0">
                    <a:prstClr val="black">
                      <a:alpha val="40000"/>
                    </a:prstClr>
                  </a:outerShdw>
                </a:effectLst>
                <a:latin typeface="Traditional Arabic" pitchFamily="18" charset="-78"/>
                <a:cs typeface="Traditional Arabic" pitchFamily="18" charset="-78"/>
              </a:rPr>
              <a:t>البرنامج التدريبي</a:t>
            </a:r>
          </a:p>
          <a:p>
            <a:pPr algn="ctr" rtl="1">
              <a:defRPr/>
            </a:pPr>
            <a:r>
              <a:rPr lang="ar-SA" sz="4800" b="1" dirty="0">
                <a:solidFill>
                  <a:srgbClr val="C00000"/>
                </a:solidFill>
                <a:effectLst>
                  <a:outerShdw blurRad="50800" dist="38100" dir="5400000" algn="t" rotWithShape="0">
                    <a:prstClr val="black">
                      <a:alpha val="40000"/>
                    </a:prstClr>
                  </a:outerShdw>
                </a:effectLst>
                <a:latin typeface="Traditional Arabic" pitchFamily="18" charset="-78"/>
                <a:cs typeface="Traditional Arabic" pitchFamily="18" charset="-78"/>
              </a:rPr>
              <a:t>فنيات واستراتيجيات القدرات العامة</a:t>
            </a:r>
          </a:p>
          <a:p>
            <a:pPr algn="ctr"/>
            <a:r>
              <a:rPr lang="ar-SA" sz="28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rPr>
              <a:t>للعام الدراسي 1444هـ </a:t>
            </a:r>
          </a:p>
          <a:p>
            <a:pPr algn="ctr"/>
            <a:endParaRPr lang="ar-SA" sz="28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algn="ctr"/>
            <a:r>
              <a:rPr lang="ar-SA" sz="4000" b="1" dirty="0">
                <a:effectLst>
                  <a:outerShdw blurRad="50800" dist="38100" dir="5400000" algn="t" rotWithShape="0">
                    <a:prstClr val="black">
                      <a:alpha val="40000"/>
                    </a:prstClr>
                  </a:outerShdw>
                </a:effectLst>
                <a:cs typeface="Traditional Arabic" pitchFamily="18" charset="-78"/>
              </a:rPr>
              <a:t>إعداد و تنفيذ المشرفات التربويات:</a:t>
            </a:r>
          </a:p>
          <a:p>
            <a:pPr algn="ctr"/>
            <a:r>
              <a:rPr lang="ar-SA" sz="3200" b="1" dirty="0">
                <a:solidFill>
                  <a:srgbClr val="0070C0"/>
                </a:solidFill>
                <a:effectLst>
                  <a:outerShdw blurRad="50800" dist="38100" dir="5400000" algn="t" rotWithShape="0">
                    <a:prstClr val="black">
                      <a:alpha val="40000"/>
                    </a:prstClr>
                  </a:outerShdw>
                </a:effectLst>
                <a:cs typeface="Traditional Arabic" pitchFamily="18" charset="-78"/>
              </a:rPr>
              <a:t>ليلى الغامدي </a:t>
            </a:r>
          </a:p>
          <a:p>
            <a:pPr algn="ctr"/>
            <a:r>
              <a:rPr lang="ar-SA" sz="3200" b="1" dirty="0">
                <a:solidFill>
                  <a:srgbClr val="0070C0"/>
                </a:solidFill>
                <a:effectLst>
                  <a:outerShdw blurRad="50800" dist="38100" dir="5400000" algn="t" rotWithShape="0">
                    <a:prstClr val="black">
                      <a:alpha val="40000"/>
                    </a:prstClr>
                  </a:outerShdw>
                </a:effectLst>
                <a:cs typeface="Traditional Arabic" pitchFamily="18" charset="-78"/>
              </a:rPr>
              <a:t>نهاية أبو شهلا</a:t>
            </a:r>
          </a:p>
          <a:p>
            <a:pPr rtl="1"/>
            <a:endParaRPr lang="ar-SA" sz="32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rtl="1"/>
            <a:endParaRPr lang="ar-SA" sz="3600" b="1" dirty="0">
              <a:solidFill>
                <a:schemeClr val="accent6">
                  <a:lumMod val="50000"/>
                </a:schemeClr>
              </a:solidFill>
              <a:effectLst>
                <a:outerShdw blurRad="50800" dist="38100" dir="5400000" algn="t" rotWithShape="0">
                  <a:prstClr val="black">
                    <a:alpha val="40000"/>
                  </a:prstClr>
                </a:outerShdw>
              </a:effectLst>
              <a:cs typeface="Traditional Arabic" pitchFamily="18" charset="-78"/>
            </a:endParaRPr>
          </a:p>
          <a:p>
            <a:pPr rtl="1">
              <a:defRPr/>
            </a:pPr>
            <a:endParaRPr lang="ar-SA" sz="4800" dirty="0"/>
          </a:p>
        </p:txBody>
      </p:sp>
      <p:pic>
        <p:nvPicPr>
          <p:cNvPr id="2" name="صورة 1">
            <a:extLst>
              <a:ext uri="{FF2B5EF4-FFF2-40B4-BE49-F238E27FC236}">
                <a16:creationId xmlns:a16="http://schemas.microsoft.com/office/drawing/2014/main" id="{2C7DF4BF-B31A-2FB9-22CF-1181D8C15FE4}"/>
              </a:ext>
            </a:extLst>
          </p:cNvPr>
          <p:cNvPicPr>
            <a:picLocks noChangeAspect="1"/>
          </p:cNvPicPr>
          <p:nvPr/>
        </p:nvPicPr>
        <p:blipFill>
          <a:blip r:embed="rId4"/>
          <a:stretch>
            <a:fillRect/>
          </a:stretch>
        </p:blipFill>
        <p:spPr>
          <a:xfrm>
            <a:off x="9070577" y="4955883"/>
            <a:ext cx="3121423" cy="1902117"/>
          </a:xfrm>
          <a:prstGeom prst="rect">
            <a:avLst/>
          </a:prstGeom>
        </p:spPr>
      </p:pic>
    </p:spTree>
    <p:extLst>
      <p:ext uri="{BB962C8B-B14F-4D97-AF65-F5344CB8AC3E}">
        <p14:creationId xmlns:p14="http://schemas.microsoft.com/office/powerpoint/2010/main" val="267382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CF6F75FE-A377-507B-B988-A76C8E65390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 name="AutoShape 4">
            <a:extLst>
              <a:ext uri="{FF2B5EF4-FFF2-40B4-BE49-F238E27FC236}">
                <a16:creationId xmlns:a16="http://schemas.microsoft.com/office/drawing/2014/main" id="{DAA10A15-4B3C-6682-BE56-1BEE7F60BAA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6" name="صورة 5">
            <a:extLst>
              <a:ext uri="{FF2B5EF4-FFF2-40B4-BE49-F238E27FC236}">
                <a16:creationId xmlns:a16="http://schemas.microsoft.com/office/drawing/2014/main" id="{23E87BCD-C7F9-7C35-0513-B1CF490DB367}"/>
              </a:ext>
            </a:extLst>
          </p:cNvPr>
          <p:cNvPicPr>
            <a:picLocks noChangeAspect="1"/>
          </p:cNvPicPr>
          <p:nvPr/>
        </p:nvPicPr>
        <p:blipFill>
          <a:blip r:embed="rId2"/>
          <a:stretch>
            <a:fillRect/>
          </a:stretch>
        </p:blipFill>
        <p:spPr>
          <a:xfrm>
            <a:off x="875413" y="0"/>
            <a:ext cx="10745973" cy="6858000"/>
          </a:xfrm>
          <a:prstGeom prst="rect">
            <a:avLst/>
          </a:prstGeom>
        </p:spPr>
      </p:pic>
    </p:spTree>
    <p:extLst>
      <p:ext uri="{BB962C8B-B14F-4D97-AF65-F5344CB8AC3E}">
        <p14:creationId xmlns:p14="http://schemas.microsoft.com/office/powerpoint/2010/main" val="236685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a:extLst>
              <a:ext uri="{FF2B5EF4-FFF2-40B4-BE49-F238E27FC236}">
                <a16:creationId xmlns:a16="http://schemas.microsoft.com/office/drawing/2014/main" id="{560E3D32-211A-41E1-81CE-7C2F8128ECE5}"/>
              </a:ext>
            </a:extLst>
          </p:cNvPr>
          <p:cNvSpPr>
            <a:spLocks noGrp="1"/>
          </p:cNvSpPr>
          <p:nvPr>
            <p:ph idx="1"/>
          </p:nvPr>
        </p:nvSpPr>
        <p:spPr>
          <a:xfrm>
            <a:off x="2471311" y="2571307"/>
            <a:ext cx="9002233" cy="1715386"/>
          </a:xfrm>
        </p:spPr>
        <p:txBody>
          <a:bodyPr>
            <a:normAutofit/>
          </a:bodyPr>
          <a:lstStyle/>
          <a:p>
            <a:pPr marL="0" indent="0" algn="ctr">
              <a:buNone/>
            </a:pPr>
            <a:r>
              <a:rPr lang="ar-SA" sz="4800" dirty="0">
                <a:solidFill>
                  <a:srgbClr val="C00000"/>
                </a:solidFill>
                <a:effectLst>
                  <a:outerShdw blurRad="38100" dist="38100" dir="2700000" algn="tl">
                    <a:srgbClr val="000000">
                      <a:alpha val="43137"/>
                    </a:srgbClr>
                  </a:outerShdw>
                </a:effectLst>
              </a:rPr>
              <a:t>تزويد المتدربات بالمعارف والمهارات اللازمة لتأهيل الطالبات لاختبار القدرات العامة</a:t>
            </a:r>
          </a:p>
        </p:txBody>
      </p:sp>
      <p:graphicFrame>
        <p:nvGraphicFramePr>
          <p:cNvPr id="4" name="رسم تخطيطي 3">
            <a:extLst>
              <a:ext uri="{FF2B5EF4-FFF2-40B4-BE49-F238E27FC236}">
                <a16:creationId xmlns:a16="http://schemas.microsoft.com/office/drawing/2014/main" id="{9C9CAB48-2032-41E0-A80D-B2AD3EECDA2C}"/>
              </a:ext>
            </a:extLst>
          </p:cNvPr>
          <p:cNvGraphicFramePr/>
          <p:nvPr>
            <p:extLst>
              <p:ext uri="{D42A27DB-BD31-4B8C-83A1-F6EECF244321}">
                <p14:modId xmlns:p14="http://schemas.microsoft.com/office/powerpoint/2010/main" val="3179052987"/>
              </p:ext>
            </p:extLst>
          </p:nvPr>
        </p:nvGraphicFramePr>
        <p:xfrm>
          <a:off x="2704214" y="86407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صورة 4">
            <a:extLst>
              <a:ext uri="{FF2B5EF4-FFF2-40B4-BE49-F238E27FC236}">
                <a16:creationId xmlns:a16="http://schemas.microsoft.com/office/drawing/2014/main" id="{BC327BA5-C2AA-480C-BEAA-97DE9BA1A3FC}"/>
              </a:ext>
            </a:extLst>
          </p:cNvPr>
          <p:cNvPicPr>
            <a:picLocks noChangeAspect="1"/>
          </p:cNvPicPr>
          <p:nvPr/>
        </p:nvPicPr>
        <p:blipFill rotWithShape="1">
          <a:blip r:embed="rId7">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b="57777"/>
          <a:stretch/>
        </p:blipFill>
        <p:spPr>
          <a:xfrm rot="10800000">
            <a:off x="0" y="5688105"/>
            <a:ext cx="12192000" cy="1169893"/>
          </a:xfrm>
          <a:prstGeom prst="rect">
            <a:avLst/>
          </a:prstGeom>
        </p:spPr>
      </p:pic>
      <p:pic>
        <p:nvPicPr>
          <p:cNvPr id="3" name="صورة 2">
            <a:extLst>
              <a:ext uri="{FF2B5EF4-FFF2-40B4-BE49-F238E27FC236}">
                <a16:creationId xmlns:a16="http://schemas.microsoft.com/office/drawing/2014/main" id="{F07DE488-A1E9-6C20-1830-4725B64E56E0}"/>
              </a:ext>
            </a:extLst>
          </p:cNvPr>
          <p:cNvPicPr>
            <a:picLocks noChangeAspect="1"/>
          </p:cNvPicPr>
          <p:nvPr/>
        </p:nvPicPr>
        <p:blipFill rotWithShape="1">
          <a:blip r:embed="rId9"/>
          <a:srcRect l="19283"/>
          <a:stretch/>
        </p:blipFill>
        <p:spPr>
          <a:xfrm>
            <a:off x="0" y="3416647"/>
            <a:ext cx="3222581" cy="2567712"/>
          </a:xfrm>
          <a:prstGeom prst="rect">
            <a:avLst/>
          </a:prstGeom>
        </p:spPr>
      </p:pic>
    </p:spTree>
    <p:extLst>
      <p:ext uri="{BB962C8B-B14F-4D97-AF65-F5344CB8AC3E}">
        <p14:creationId xmlns:p14="http://schemas.microsoft.com/office/powerpoint/2010/main" val="3663501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491" y="381000"/>
            <a:ext cx="4419600" cy="1143000"/>
          </a:xfrm>
        </p:spPr>
        <p:txBody>
          <a:bodyPr>
            <a:normAutofit/>
          </a:bodyPr>
          <a:lstStyle/>
          <a:p>
            <a:r>
              <a:rPr lang="ar-SA" sz="5400" b="1" dirty="0">
                <a:solidFill>
                  <a:srgbClr val="0070C0"/>
                </a:solidFill>
                <a:latin typeface="Traditional Arabic" pitchFamily="18" charset="-78"/>
                <a:cs typeface="Traditional Arabic" pitchFamily="18" charset="-78"/>
              </a:rPr>
              <a:t>الجدول الزمني للدورة </a:t>
            </a:r>
          </a:p>
        </p:txBody>
      </p:sp>
      <p:sp>
        <p:nvSpPr>
          <p:cNvPr id="6" name="Rectangle 5"/>
          <p:cNvSpPr/>
          <p:nvPr/>
        </p:nvSpPr>
        <p:spPr>
          <a:xfrm>
            <a:off x="8771407" y="1766176"/>
            <a:ext cx="160020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rgbClr val="0070C0"/>
                </a:solidFill>
                <a:latin typeface="Traditional Arabic" pitchFamily="18" charset="-78"/>
                <a:cs typeface="Traditional Arabic" pitchFamily="18" charset="-78"/>
              </a:rPr>
              <a:t>اليوم</a:t>
            </a:r>
          </a:p>
        </p:txBody>
      </p:sp>
      <p:sp>
        <p:nvSpPr>
          <p:cNvPr id="7" name="Rectangle 6"/>
          <p:cNvSpPr/>
          <p:nvPr/>
        </p:nvSpPr>
        <p:spPr>
          <a:xfrm>
            <a:off x="8771407" y="2717467"/>
            <a:ext cx="160020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rgbClr val="C00000"/>
                </a:solidFill>
                <a:latin typeface="Traditional Arabic" pitchFamily="18" charset="-78"/>
                <a:cs typeface="Traditional Arabic" pitchFamily="18" charset="-78"/>
              </a:rPr>
              <a:t>الأربعاء</a:t>
            </a:r>
          </a:p>
          <a:p>
            <a:pPr algn="ctr"/>
            <a:r>
              <a:rPr lang="ar-SA" sz="4000" b="1" dirty="0">
                <a:solidFill>
                  <a:srgbClr val="C00000"/>
                </a:solidFill>
                <a:latin typeface="Traditional Arabic" pitchFamily="18" charset="-78"/>
                <a:cs typeface="Traditional Arabic" pitchFamily="18" charset="-78"/>
              </a:rPr>
              <a:t> 9/ 3</a:t>
            </a:r>
          </a:p>
        </p:txBody>
      </p:sp>
      <p:sp>
        <p:nvSpPr>
          <p:cNvPr id="8" name="Rectangle 7"/>
          <p:cNvSpPr/>
          <p:nvPr/>
        </p:nvSpPr>
        <p:spPr>
          <a:xfrm>
            <a:off x="5595257" y="1781809"/>
            <a:ext cx="291707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rgbClr val="0070C0"/>
                </a:solidFill>
                <a:latin typeface="Traditional Arabic" pitchFamily="18" charset="-78"/>
                <a:cs typeface="Traditional Arabic" pitchFamily="18" charset="-78"/>
              </a:rPr>
              <a:t>الزمن</a:t>
            </a:r>
          </a:p>
        </p:txBody>
      </p:sp>
      <p:sp>
        <p:nvSpPr>
          <p:cNvPr id="9" name="Rectangle 8"/>
          <p:cNvSpPr/>
          <p:nvPr/>
        </p:nvSpPr>
        <p:spPr>
          <a:xfrm>
            <a:off x="5557157" y="2717467"/>
            <a:ext cx="299327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rgbClr val="C00000"/>
                </a:solidFill>
                <a:latin typeface="Traditional Arabic" pitchFamily="18" charset="-78"/>
                <a:cs typeface="Traditional Arabic" pitchFamily="18" charset="-78"/>
              </a:rPr>
              <a:t>8:00 – 1:00</a:t>
            </a:r>
          </a:p>
        </p:txBody>
      </p:sp>
      <p:sp>
        <p:nvSpPr>
          <p:cNvPr id="10" name="Rectangle 9"/>
          <p:cNvSpPr/>
          <p:nvPr/>
        </p:nvSpPr>
        <p:spPr>
          <a:xfrm>
            <a:off x="8771407" y="3898614"/>
            <a:ext cx="160020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chemeClr val="tx1">
                    <a:lumMod val="75000"/>
                    <a:lumOff val="25000"/>
                  </a:schemeClr>
                </a:solidFill>
                <a:latin typeface="Traditional Arabic" pitchFamily="18" charset="-78"/>
                <a:cs typeface="Traditional Arabic" pitchFamily="18" charset="-78"/>
              </a:rPr>
              <a:t>الخميس</a:t>
            </a:r>
          </a:p>
          <a:p>
            <a:pPr algn="ctr"/>
            <a:r>
              <a:rPr lang="ar-SA" sz="4000" b="1" dirty="0">
                <a:solidFill>
                  <a:schemeClr val="tx1">
                    <a:lumMod val="75000"/>
                    <a:lumOff val="25000"/>
                  </a:schemeClr>
                </a:solidFill>
                <a:latin typeface="Traditional Arabic" pitchFamily="18" charset="-78"/>
                <a:cs typeface="Traditional Arabic" pitchFamily="18" charset="-78"/>
              </a:rPr>
              <a:t>10/ 3</a:t>
            </a:r>
          </a:p>
        </p:txBody>
      </p:sp>
      <p:sp>
        <p:nvSpPr>
          <p:cNvPr id="11" name="Rectangle 10"/>
          <p:cNvSpPr/>
          <p:nvPr/>
        </p:nvSpPr>
        <p:spPr>
          <a:xfrm>
            <a:off x="5480957" y="3938177"/>
            <a:ext cx="306947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chemeClr val="tx1">
                    <a:lumMod val="75000"/>
                    <a:lumOff val="25000"/>
                  </a:schemeClr>
                </a:solidFill>
                <a:latin typeface="Traditional Arabic" pitchFamily="18" charset="-78"/>
                <a:cs typeface="Traditional Arabic" pitchFamily="18" charset="-78"/>
              </a:rPr>
              <a:t>8:00-1:00</a:t>
            </a:r>
          </a:p>
        </p:txBody>
      </p:sp>
      <p:pic>
        <p:nvPicPr>
          <p:cNvPr id="16" name="صورة 15">
            <a:extLst>
              <a:ext uri="{FF2B5EF4-FFF2-40B4-BE49-F238E27FC236}">
                <a16:creationId xmlns:a16="http://schemas.microsoft.com/office/drawing/2014/main" id="{94D7F589-18AB-4971-89AD-8499B7F835D9}"/>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pic>
        <p:nvPicPr>
          <p:cNvPr id="3" name="صورة 2">
            <a:extLst>
              <a:ext uri="{FF2B5EF4-FFF2-40B4-BE49-F238E27FC236}">
                <a16:creationId xmlns:a16="http://schemas.microsoft.com/office/drawing/2014/main" id="{7A491E36-1F22-7C62-96CE-7A5E75AB16F3}"/>
              </a:ext>
            </a:extLst>
          </p:cNvPr>
          <p:cNvPicPr>
            <a:picLocks noChangeAspect="1"/>
          </p:cNvPicPr>
          <p:nvPr/>
        </p:nvPicPr>
        <p:blipFill>
          <a:blip r:embed="rId5"/>
          <a:stretch>
            <a:fillRect/>
          </a:stretch>
        </p:blipFill>
        <p:spPr>
          <a:xfrm>
            <a:off x="2497585" y="22220"/>
            <a:ext cx="2138098" cy="2163056"/>
          </a:xfrm>
          <a:prstGeom prst="rect">
            <a:avLst/>
          </a:prstGeom>
        </p:spPr>
      </p:pic>
      <p:sp>
        <p:nvSpPr>
          <p:cNvPr id="4" name="Rectangle 7">
            <a:extLst>
              <a:ext uri="{FF2B5EF4-FFF2-40B4-BE49-F238E27FC236}">
                <a16:creationId xmlns:a16="http://schemas.microsoft.com/office/drawing/2014/main" id="{D056A13B-617C-9519-1DFD-556C4F13907C}"/>
              </a:ext>
            </a:extLst>
          </p:cNvPr>
          <p:cNvSpPr/>
          <p:nvPr/>
        </p:nvSpPr>
        <p:spPr>
          <a:xfrm>
            <a:off x="1459532" y="2478857"/>
            <a:ext cx="2917070" cy="838200"/>
          </a:xfrm>
          <a:prstGeom prst="rect">
            <a:avLst/>
          </a:prstGeom>
          <a:solidFill>
            <a:srgbClr val="FFCCCC">
              <a:alpha val="4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rgbClr val="0070C0"/>
                </a:solidFill>
                <a:latin typeface="Traditional Arabic" pitchFamily="18" charset="-78"/>
                <a:cs typeface="Traditional Arabic" pitchFamily="18" charset="-78"/>
              </a:rPr>
              <a:t>الاستراحة: 30 د</a:t>
            </a:r>
          </a:p>
        </p:txBody>
      </p:sp>
      <p:pic>
        <p:nvPicPr>
          <p:cNvPr id="5" name="صورة 4">
            <a:extLst>
              <a:ext uri="{FF2B5EF4-FFF2-40B4-BE49-F238E27FC236}">
                <a16:creationId xmlns:a16="http://schemas.microsoft.com/office/drawing/2014/main" id="{D2B1E922-501D-5318-9C7F-D4B9FDCF19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0641" y="2971227"/>
            <a:ext cx="1784733" cy="1585097"/>
          </a:xfrm>
          <a:prstGeom prst="rect">
            <a:avLst/>
          </a:prstGeom>
        </p:spPr>
      </p:pic>
    </p:spTree>
    <p:extLst>
      <p:ext uri="{BB962C8B-B14F-4D97-AF65-F5344CB8AC3E}">
        <p14:creationId xmlns:p14="http://schemas.microsoft.com/office/powerpoint/2010/main" val="12844969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BC327BA5-C2AA-480C-BEAA-97DE9BA1A3F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741268"/>
            <a:ext cx="12192000" cy="1169893"/>
          </a:xfrm>
          <a:prstGeom prst="rect">
            <a:avLst/>
          </a:prstGeom>
        </p:spPr>
      </p:pic>
      <p:sp>
        <p:nvSpPr>
          <p:cNvPr id="7" name="TextBox 1">
            <a:extLst>
              <a:ext uri="{FF2B5EF4-FFF2-40B4-BE49-F238E27FC236}">
                <a16:creationId xmlns:a16="http://schemas.microsoft.com/office/drawing/2014/main" id="{EE359F41-B3D3-A6A8-3A21-8E93C88E3DCC}"/>
              </a:ext>
            </a:extLst>
          </p:cNvPr>
          <p:cNvSpPr txBox="1"/>
          <p:nvPr/>
        </p:nvSpPr>
        <p:spPr>
          <a:xfrm>
            <a:off x="3053352" y="4515074"/>
            <a:ext cx="6029507" cy="1107996"/>
          </a:xfrm>
          <a:prstGeom prst="rect">
            <a:avLst/>
          </a:prstGeom>
          <a:noFill/>
        </p:spPr>
        <p:txBody>
          <a:bodyPr wrap="square" rtlCol="0" anchor="ctr">
            <a:spAutoFit/>
          </a:bodyPr>
          <a:lstStyle/>
          <a:p>
            <a:pPr algn="ctr"/>
            <a:r>
              <a:rPr lang="ar-SA" sz="6600" dirty="0">
                <a:ln w="0"/>
                <a:solidFill>
                  <a:srgbClr val="2E8A7F"/>
                </a:solidFill>
                <a:effectLst>
                  <a:outerShdw blurRad="38100" dist="19050" dir="2700000" algn="tl" rotWithShape="0">
                    <a:prstClr val="black">
                      <a:alpha val="40000"/>
                    </a:prstClr>
                  </a:outerShdw>
                </a:effectLst>
                <a:latin typeface="Hacen Vanilla" panose="02000000000000000000" pitchFamily="2" charset="-78"/>
                <a:cs typeface="Hacen Vanilla" panose="02000000000000000000" pitchFamily="2" charset="-78"/>
              </a:rPr>
              <a:t>تعارف</a:t>
            </a:r>
            <a:r>
              <a:rPr lang="ar-SA" sz="6600" dirty="0">
                <a:ln w="0"/>
                <a:solidFill>
                  <a:srgbClr val="D93124"/>
                </a:solidFill>
                <a:effectLst>
                  <a:outerShdw blurRad="38100" dist="19050" dir="2700000" algn="tl" rotWithShape="0">
                    <a:prstClr val="black">
                      <a:alpha val="40000"/>
                    </a:prstClr>
                  </a:outerShdw>
                </a:effectLst>
                <a:latin typeface="Hacen Vanilla" panose="02000000000000000000" pitchFamily="2" charset="-78"/>
                <a:cs typeface="Hacen Vanilla" panose="02000000000000000000" pitchFamily="2" charset="-78"/>
              </a:rPr>
              <a:t> </a:t>
            </a:r>
            <a:r>
              <a:rPr lang="ar-SA" sz="6600" dirty="0">
                <a:ln w="0"/>
                <a:solidFill>
                  <a:srgbClr val="3D5D5F"/>
                </a:solidFill>
                <a:effectLst>
                  <a:outerShdw blurRad="38100" dist="19050" dir="2700000" algn="tl" rotWithShape="0">
                    <a:prstClr val="black">
                      <a:alpha val="40000"/>
                    </a:prstClr>
                  </a:outerShdw>
                </a:effectLst>
                <a:latin typeface="Hacen Vanilla" panose="02000000000000000000" pitchFamily="2" charset="-78"/>
                <a:cs typeface="Hacen Vanilla" panose="02000000000000000000" pitchFamily="2" charset="-78"/>
              </a:rPr>
              <a:t>وتآلف</a:t>
            </a:r>
          </a:p>
        </p:txBody>
      </p:sp>
      <p:pic>
        <p:nvPicPr>
          <p:cNvPr id="8" name="عنصر نائب للصورة 6">
            <a:extLst>
              <a:ext uri="{FF2B5EF4-FFF2-40B4-BE49-F238E27FC236}">
                <a16:creationId xmlns:a16="http://schemas.microsoft.com/office/drawing/2014/main" id="{7236916B-CDDF-00A0-6F0D-8CC1C632690E}"/>
              </a:ext>
            </a:extLst>
          </p:cNvPr>
          <p:cNvPicPr>
            <a:picLocks noChangeAspect="1"/>
          </p:cNvPicPr>
          <p:nvPr/>
        </p:nvPicPr>
        <p:blipFill>
          <a:blip r:embed="rId4">
            <a:extLst>
              <a:ext uri="{28A0092B-C50C-407E-A947-70E740481C1C}">
                <a14:useLocalDpi xmlns:a14="http://schemas.microsoft.com/office/drawing/2010/main" val="0"/>
              </a:ext>
            </a:extLst>
          </a:blip>
          <a:srcRect l="10769" r="10769"/>
          <a:stretch>
            <a:fillRect/>
          </a:stretch>
        </p:blipFill>
        <p:spPr>
          <a:xfrm>
            <a:off x="2851876" y="575712"/>
            <a:ext cx="6230983" cy="3762235"/>
          </a:xfrm>
          <a:prstGeom prst="ellipse">
            <a:avLst/>
          </a:prstGeom>
          <a:ln>
            <a:noFill/>
          </a:ln>
          <a:effectLst>
            <a:softEdge rad="112500"/>
          </a:effectLst>
        </p:spPr>
      </p:pic>
    </p:spTree>
    <p:extLst>
      <p:ext uri="{BB962C8B-B14F-4D97-AF65-F5344CB8AC3E}">
        <p14:creationId xmlns:p14="http://schemas.microsoft.com/office/powerpoint/2010/main" val="3145048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a:extLst>
              <a:ext uri="{FF2B5EF4-FFF2-40B4-BE49-F238E27FC236}">
                <a16:creationId xmlns:a16="http://schemas.microsoft.com/office/drawing/2014/main" id="{37B195B6-7592-441E-8E4F-EC39A30C9564}"/>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8693886" y="2709055"/>
            <a:ext cx="1140933" cy="1140933"/>
          </a:xfrm>
          <a:prstGeom prst="rect">
            <a:avLst/>
          </a:prstGeom>
        </p:spPr>
      </p:pic>
      <p:grpSp>
        <p:nvGrpSpPr>
          <p:cNvPr id="83" name="Group 27"/>
          <p:cNvGrpSpPr/>
          <p:nvPr/>
        </p:nvGrpSpPr>
        <p:grpSpPr>
          <a:xfrm rot="21065885">
            <a:off x="-416120" y="2306865"/>
            <a:ext cx="3890472" cy="3165953"/>
            <a:chOff x="-154956" y="1285876"/>
            <a:chExt cx="3890472" cy="3165953"/>
          </a:xfrm>
        </p:grpSpPr>
        <p:sp>
          <p:nvSpPr>
            <p:cNvPr id="103" name="Shape 2179"/>
            <p:cNvSpPr/>
            <p:nvPr/>
          </p:nvSpPr>
          <p:spPr>
            <a:xfrm>
              <a:off x="2192996" y="2262764"/>
              <a:ext cx="53729" cy="53713"/>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4"/>
                    <a:pt x="16766" y="21600"/>
                    <a:pt x="10803" y="21600"/>
                  </a:cubicBezTo>
                  <a:cubicBezTo>
                    <a:pt x="4839" y="21600"/>
                    <a:pt x="0" y="16764"/>
                    <a:pt x="0" y="10801"/>
                  </a:cubicBezTo>
                  <a:cubicBezTo>
                    <a:pt x="0" y="4836"/>
                    <a:pt x="4839" y="0"/>
                    <a:pt x="10803" y="0"/>
                  </a:cubicBezTo>
                  <a:cubicBezTo>
                    <a:pt x="16766" y="0"/>
                    <a:pt x="21600" y="4836"/>
                    <a:pt x="21600" y="10801"/>
                  </a:cubicBezTo>
                </a:path>
              </a:pathLst>
            </a:custGeom>
            <a:solidFill>
              <a:srgbClr val="E8E8E8"/>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04" name="Shape 2180"/>
            <p:cNvSpPr/>
            <p:nvPr/>
          </p:nvSpPr>
          <p:spPr>
            <a:xfrm>
              <a:off x="2201565" y="2271333"/>
              <a:ext cx="35913" cy="35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59"/>
                    <a:pt x="16761" y="21600"/>
                    <a:pt x="10796" y="21600"/>
                  </a:cubicBezTo>
                  <a:cubicBezTo>
                    <a:pt x="4837" y="21600"/>
                    <a:pt x="0" y="16759"/>
                    <a:pt x="0" y="10801"/>
                  </a:cubicBezTo>
                  <a:cubicBezTo>
                    <a:pt x="0" y="4838"/>
                    <a:pt x="4837" y="0"/>
                    <a:pt x="10796" y="0"/>
                  </a:cubicBezTo>
                  <a:cubicBezTo>
                    <a:pt x="16761" y="0"/>
                    <a:pt x="21600" y="4838"/>
                    <a:pt x="21600" y="10801"/>
                  </a:cubicBezTo>
                </a:path>
              </a:pathLst>
            </a:custGeom>
            <a:solidFill>
              <a:srgbClr val="54657C"/>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06" name="Shape 2181"/>
            <p:cNvSpPr/>
            <p:nvPr/>
          </p:nvSpPr>
          <p:spPr>
            <a:xfrm>
              <a:off x="1438907" y="3162529"/>
              <a:ext cx="703407" cy="929883"/>
            </a:xfrm>
            <a:custGeom>
              <a:avLst/>
              <a:gdLst/>
              <a:ahLst/>
              <a:cxnLst>
                <a:cxn ang="0">
                  <a:pos x="wd2" y="hd2"/>
                </a:cxn>
                <a:cxn ang="5400000">
                  <a:pos x="wd2" y="hd2"/>
                </a:cxn>
                <a:cxn ang="10800000">
                  <a:pos x="wd2" y="hd2"/>
                </a:cxn>
                <a:cxn ang="16200000">
                  <a:pos x="wd2" y="hd2"/>
                </a:cxn>
              </a:cxnLst>
              <a:rect l="0" t="0" r="r" b="b"/>
              <a:pathLst>
                <a:path w="21600" h="20644" extrusionOk="0">
                  <a:moveTo>
                    <a:pt x="0" y="8737"/>
                  </a:moveTo>
                  <a:cubicBezTo>
                    <a:pt x="0" y="8737"/>
                    <a:pt x="2494" y="8337"/>
                    <a:pt x="3841" y="6196"/>
                  </a:cubicBezTo>
                  <a:cubicBezTo>
                    <a:pt x="5187" y="4055"/>
                    <a:pt x="9566" y="440"/>
                    <a:pt x="13460" y="0"/>
                  </a:cubicBezTo>
                  <a:lnTo>
                    <a:pt x="21600" y="20102"/>
                  </a:lnTo>
                  <a:cubicBezTo>
                    <a:pt x="21600" y="20102"/>
                    <a:pt x="12468" y="21600"/>
                    <a:pt x="5644" y="19613"/>
                  </a:cubicBezTo>
                  <a:lnTo>
                    <a:pt x="4502" y="19855"/>
                  </a:lnTo>
                  <a:cubicBezTo>
                    <a:pt x="4502" y="19855"/>
                    <a:pt x="0" y="8737"/>
                    <a:pt x="0" y="8737"/>
                  </a:cubicBezTo>
                  <a:close/>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07" name="Shape 2182"/>
            <p:cNvSpPr/>
            <p:nvPr/>
          </p:nvSpPr>
          <p:spPr>
            <a:xfrm>
              <a:off x="1344646" y="3488158"/>
              <a:ext cx="262272" cy="653553"/>
            </a:xfrm>
            <a:custGeom>
              <a:avLst/>
              <a:gdLst/>
              <a:ahLst/>
              <a:cxnLst>
                <a:cxn ang="0">
                  <a:pos x="wd2" y="hd2"/>
                </a:cxn>
                <a:cxn ang="5400000">
                  <a:pos x="wd2" y="hd2"/>
                </a:cxn>
                <a:cxn ang="10800000">
                  <a:pos x="wd2" y="hd2"/>
                </a:cxn>
                <a:cxn ang="16200000">
                  <a:pos x="wd2" y="hd2"/>
                </a:cxn>
              </a:cxnLst>
              <a:rect l="0" t="0" r="r" b="b"/>
              <a:pathLst>
                <a:path w="21600" h="21600" extrusionOk="0">
                  <a:moveTo>
                    <a:pt x="15207" y="21600"/>
                  </a:moveTo>
                  <a:lnTo>
                    <a:pt x="21600" y="20849"/>
                  </a:lnTo>
                  <a:lnTo>
                    <a:pt x="6393" y="0"/>
                  </a:lnTo>
                  <a:lnTo>
                    <a:pt x="0" y="751"/>
                  </a:lnTo>
                  <a:cubicBezTo>
                    <a:pt x="0" y="751"/>
                    <a:pt x="15207" y="21600"/>
                    <a:pt x="15207" y="21600"/>
                  </a:cubicBezTo>
                  <a:close/>
                </a:path>
              </a:pathLst>
            </a:custGeom>
            <a:solidFill>
              <a:schemeClr val="bg1">
                <a:lumMod val="75000"/>
              </a:schemeClr>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08" name="Shape 2184"/>
            <p:cNvSpPr/>
            <p:nvPr/>
          </p:nvSpPr>
          <p:spPr>
            <a:xfrm>
              <a:off x="3128345" y="1877150"/>
              <a:ext cx="607171" cy="607171"/>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3"/>
                    <a:pt x="17546" y="17484"/>
                    <a:pt x="12411" y="18987"/>
                  </a:cubicBezTo>
                  <a:cubicBezTo>
                    <a:pt x="7277" y="20490"/>
                    <a:pt x="1896" y="17546"/>
                    <a:pt x="393" y="12412"/>
                  </a:cubicBezTo>
                  <a:cubicBezTo>
                    <a:pt x="-1110" y="7276"/>
                    <a:pt x="1833" y="1895"/>
                    <a:pt x="6968" y="393"/>
                  </a:cubicBezTo>
                  <a:cubicBezTo>
                    <a:pt x="12103" y="-1110"/>
                    <a:pt x="17484" y="1834"/>
                    <a:pt x="18987" y="6968"/>
                  </a:cubicBezTo>
                </a:path>
              </a:pathLst>
            </a:custGeom>
            <a:solidFill>
              <a:schemeClr val="tx1">
                <a:lumMod val="25000"/>
                <a:lumOff val="75000"/>
              </a:schemeClr>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09" name="Shape 2185"/>
            <p:cNvSpPr/>
            <p:nvPr/>
          </p:nvSpPr>
          <p:spPr>
            <a:xfrm>
              <a:off x="1267523" y="2425579"/>
              <a:ext cx="607188" cy="607175"/>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2"/>
                    <a:pt x="17546" y="17483"/>
                    <a:pt x="12411" y="18986"/>
                  </a:cubicBezTo>
                  <a:cubicBezTo>
                    <a:pt x="7277" y="20489"/>
                    <a:pt x="1896" y="17545"/>
                    <a:pt x="393" y="12410"/>
                  </a:cubicBezTo>
                  <a:cubicBezTo>
                    <a:pt x="-1110" y="7277"/>
                    <a:pt x="1834" y="1896"/>
                    <a:pt x="6969" y="393"/>
                  </a:cubicBezTo>
                  <a:cubicBezTo>
                    <a:pt x="12103" y="-1111"/>
                    <a:pt x="17484" y="1833"/>
                    <a:pt x="18987" y="6968"/>
                  </a:cubicBezTo>
                </a:path>
              </a:pathLst>
            </a:custGeom>
            <a:gradFill flip="none" rotWithShape="1">
              <a:gsLst>
                <a:gs pos="0">
                  <a:schemeClr val="tx1">
                    <a:lumMod val="25000"/>
                    <a:lumOff val="75000"/>
                    <a:shade val="30000"/>
                    <a:satMod val="115000"/>
                  </a:schemeClr>
                </a:gs>
                <a:gs pos="50000">
                  <a:schemeClr val="tx1">
                    <a:lumMod val="25000"/>
                    <a:lumOff val="75000"/>
                    <a:shade val="67500"/>
                    <a:satMod val="115000"/>
                  </a:schemeClr>
                </a:gs>
                <a:gs pos="100000">
                  <a:schemeClr val="tx1">
                    <a:lumMod val="25000"/>
                    <a:lumOff val="75000"/>
                    <a:shade val="100000"/>
                    <a:satMod val="115000"/>
                  </a:schemeClr>
                </a:gs>
              </a:gsLst>
              <a:lin ang="0" scaled="1"/>
              <a:tileRect/>
            </a:gra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0" name="Shape 2186"/>
            <p:cNvSpPr/>
            <p:nvPr/>
          </p:nvSpPr>
          <p:spPr>
            <a:xfrm>
              <a:off x="2999806" y="1285876"/>
              <a:ext cx="679691" cy="1850466"/>
            </a:xfrm>
            <a:custGeom>
              <a:avLst/>
              <a:gdLst/>
              <a:ahLst/>
              <a:cxnLst>
                <a:cxn ang="0">
                  <a:pos x="wd2" y="hd2"/>
                </a:cxn>
                <a:cxn ang="5400000">
                  <a:pos x="wd2" y="hd2"/>
                </a:cxn>
                <a:cxn ang="10800000">
                  <a:pos x="wd2" y="hd2"/>
                </a:cxn>
                <a:cxn ang="16200000">
                  <a:pos x="wd2" y="hd2"/>
                </a:cxn>
              </a:cxnLst>
              <a:rect l="0" t="0" r="r" b="b"/>
              <a:pathLst>
                <a:path w="20912" h="21342" extrusionOk="0">
                  <a:moveTo>
                    <a:pt x="20791" y="19901"/>
                  </a:moveTo>
                  <a:cubicBezTo>
                    <a:pt x="21256" y="20497"/>
                    <a:pt x="20345" y="21122"/>
                    <a:pt x="18753" y="21296"/>
                  </a:cubicBezTo>
                  <a:cubicBezTo>
                    <a:pt x="17163" y="21471"/>
                    <a:pt x="15495" y="21129"/>
                    <a:pt x="15029" y="20533"/>
                  </a:cubicBezTo>
                  <a:lnTo>
                    <a:pt x="122" y="1441"/>
                  </a:lnTo>
                  <a:cubicBezTo>
                    <a:pt x="-344" y="845"/>
                    <a:pt x="568" y="220"/>
                    <a:pt x="2159" y="46"/>
                  </a:cubicBezTo>
                  <a:cubicBezTo>
                    <a:pt x="3750" y="-129"/>
                    <a:pt x="5417" y="213"/>
                    <a:pt x="5883" y="809"/>
                  </a:cubicBezTo>
                  <a:cubicBezTo>
                    <a:pt x="5883" y="809"/>
                    <a:pt x="20791" y="19901"/>
                    <a:pt x="20791" y="19901"/>
                  </a:cubicBezTo>
                  <a:close/>
                </a:path>
              </a:pathLst>
            </a:custGeom>
            <a:solidFill>
              <a:schemeClr val="tx1">
                <a:lumMod val="50000"/>
                <a:lumOff val="50000"/>
              </a:schemeClr>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1" name="Shape 2187"/>
            <p:cNvSpPr/>
            <p:nvPr/>
          </p:nvSpPr>
          <p:spPr>
            <a:xfrm>
              <a:off x="1481753" y="2211349"/>
              <a:ext cx="714774" cy="884299"/>
            </a:xfrm>
            <a:custGeom>
              <a:avLst/>
              <a:gdLst/>
              <a:ahLst/>
              <a:cxnLst>
                <a:cxn ang="0">
                  <a:pos x="wd2" y="hd2"/>
                </a:cxn>
                <a:cxn ang="5400000">
                  <a:pos x="wd2" y="hd2"/>
                </a:cxn>
                <a:cxn ang="10800000">
                  <a:pos x="wd2" y="hd2"/>
                </a:cxn>
                <a:cxn ang="16200000">
                  <a:pos x="wd2" y="hd2"/>
                </a:cxn>
              </a:cxnLst>
              <a:rect l="0" t="0" r="r" b="b"/>
              <a:pathLst>
                <a:path w="20869" h="21005" extrusionOk="0">
                  <a:moveTo>
                    <a:pt x="20739" y="15389"/>
                  </a:moveTo>
                  <a:cubicBezTo>
                    <a:pt x="21234" y="16764"/>
                    <a:pt x="20265" y="18206"/>
                    <a:pt x="18574" y="18609"/>
                  </a:cubicBezTo>
                  <a:lnTo>
                    <a:pt x="8952" y="20901"/>
                  </a:lnTo>
                  <a:cubicBezTo>
                    <a:pt x="7261" y="21303"/>
                    <a:pt x="5489" y="20514"/>
                    <a:pt x="4994" y="19139"/>
                  </a:cubicBezTo>
                  <a:lnTo>
                    <a:pt x="129" y="5617"/>
                  </a:lnTo>
                  <a:cubicBezTo>
                    <a:pt x="-366" y="4241"/>
                    <a:pt x="603" y="2800"/>
                    <a:pt x="2294" y="2397"/>
                  </a:cubicBezTo>
                  <a:lnTo>
                    <a:pt x="11916" y="105"/>
                  </a:lnTo>
                  <a:cubicBezTo>
                    <a:pt x="13607" y="-297"/>
                    <a:pt x="15379" y="491"/>
                    <a:pt x="15874" y="1867"/>
                  </a:cubicBezTo>
                  <a:cubicBezTo>
                    <a:pt x="15874" y="1867"/>
                    <a:pt x="20739" y="15389"/>
                    <a:pt x="20739" y="15389"/>
                  </a:cubicBezTo>
                  <a:close/>
                </a:path>
              </a:pathLst>
            </a:custGeom>
            <a:solidFill>
              <a:schemeClr val="tx1">
                <a:lumMod val="25000"/>
                <a:lumOff val="75000"/>
              </a:schemeClr>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2" name="Shape 2188"/>
            <p:cNvSpPr/>
            <p:nvPr/>
          </p:nvSpPr>
          <p:spPr>
            <a:xfrm>
              <a:off x="2021612" y="1414414"/>
              <a:ext cx="1471580" cy="1655303"/>
            </a:xfrm>
            <a:custGeom>
              <a:avLst/>
              <a:gdLst/>
              <a:ahLst/>
              <a:cxnLst>
                <a:cxn ang="0">
                  <a:pos x="wd2" y="hd2"/>
                </a:cxn>
                <a:cxn ang="5400000">
                  <a:pos x="wd2" y="hd2"/>
                </a:cxn>
                <a:cxn ang="10800000">
                  <a:pos x="wd2" y="hd2"/>
                </a:cxn>
                <a:cxn ang="16200000">
                  <a:pos x="wd2" y="hd2"/>
                </a:cxn>
              </a:cxnLst>
              <a:rect l="0" t="0" r="r" b="b"/>
              <a:pathLst>
                <a:path w="21600" h="21600" extrusionOk="0">
                  <a:moveTo>
                    <a:pt x="0" y="11463"/>
                  </a:moveTo>
                  <a:lnTo>
                    <a:pt x="1223" y="15177"/>
                  </a:lnTo>
                  <a:lnTo>
                    <a:pt x="2446" y="18891"/>
                  </a:lnTo>
                  <a:cubicBezTo>
                    <a:pt x="2446" y="18891"/>
                    <a:pt x="12470" y="17159"/>
                    <a:pt x="21600" y="21600"/>
                  </a:cubicBezTo>
                  <a:lnTo>
                    <a:pt x="18044" y="10800"/>
                  </a:lnTo>
                  <a:lnTo>
                    <a:pt x="14488" y="0"/>
                  </a:lnTo>
                  <a:cubicBezTo>
                    <a:pt x="9492" y="8117"/>
                    <a:pt x="0" y="11463"/>
                    <a:pt x="0" y="11463"/>
                  </a:cubicBezTo>
                </a:path>
              </a:pathLst>
            </a:custGeom>
            <a:gradFill flip="none" rotWithShape="1">
              <a:gsLst>
                <a:gs pos="0">
                  <a:schemeClr val="tx1">
                    <a:lumMod val="25000"/>
                    <a:lumOff val="75000"/>
                    <a:shade val="30000"/>
                    <a:satMod val="115000"/>
                  </a:schemeClr>
                </a:gs>
                <a:gs pos="50000">
                  <a:schemeClr val="tx1">
                    <a:lumMod val="25000"/>
                    <a:lumOff val="75000"/>
                    <a:shade val="67500"/>
                    <a:satMod val="115000"/>
                  </a:schemeClr>
                </a:gs>
                <a:gs pos="100000">
                  <a:schemeClr val="tx1">
                    <a:lumMod val="25000"/>
                    <a:lumOff val="75000"/>
                    <a:shade val="100000"/>
                    <a:satMod val="115000"/>
                  </a:schemeClr>
                </a:gs>
              </a:gsLst>
              <a:lin ang="0" scaled="1"/>
              <a:tileRect/>
            </a:gra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3" name="Shape 2189"/>
            <p:cNvSpPr/>
            <p:nvPr/>
          </p:nvSpPr>
          <p:spPr>
            <a:xfrm>
              <a:off x="1773106" y="2991146"/>
              <a:ext cx="653000" cy="1172006"/>
            </a:xfrm>
            <a:custGeom>
              <a:avLst/>
              <a:gdLst/>
              <a:ahLst/>
              <a:cxnLst>
                <a:cxn ang="0">
                  <a:pos x="wd2" y="hd2"/>
                </a:cxn>
                <a:cxn ang="5400000">
                  <a:pos x="wd2" y="hd2"/>
                </a:cxn>
                <a:cxn ang="10800000">
                  <a:pos x="wd2" y="hd2"/>
                </a:cxn>
                <a:cxn ang="16200000">
                  <a:pos x="wd2" y="hd2"/>
                </a:cxn>
              </a:cxnLst>
              <a:rect l="0" t="0" r="r" b="b"/>
              <a:pathLst>
                <a:path w="21193" h="21372" extrusionOk="0">
                  <a:moveTo>
                    <a:pt x="21050" y="18021"/>
                  </a:moveTo>
                  <a:lnTo>
                    <a:pt x="12829" y="2242"/>
                  </a:lnTo>
                  <a:cubicBezTo>
                    <a:pt x="12829" y="2242"/>
                    <a:pt x="12829" y="2241"/>
                    <a:pt x="12828" y="2240"/>
                  </a:cubicBezTo>
                  <a:lnTo>
                    <a:pt x="11661" y="0"/>
                  </a:lnTo>
                  <a:lnTo>
                    <a:pt x="0" y="1918"/>
                  </a:lnTo>
                  <a:lnTo>
                    <a:pt x="1167" y="4159"/>
                  </a:lnTo>
                  <a:cubicBezTo>
                    <a:pt x="1168" y="4159"/>
                    <a:pt x="1168" y="4160"/>
                    <a:pt x="1168" y="4160"/>
                  </a:cubicBezTo>
                  <a:lnTo>
                    <a:pt x="9389" y="19938"/>
                  </a:lnTo>
                  <a:cubicBezTo>
                    <a:pt x="9939" y="20994"/>
                    <a:pt x="11909" y="21600"/>
                    <a:pt x="13788" y="21291"/>
                  </a:cubicBezTo>
                  <a:lnTo>
                    <a:pt x="18643" y="20492"/>
                  </a:lnTo>
                  <a:cubicBezTo>
                    <a:pt x="20522" y="20183"/>
                    <a:pt x="21600" y="19076"/>
                    <a:pt x="21050" y="18021"/>
                  </a:cubicBezTo>
                  <a:close/>
                </a:path>
              </a:pathLst>
            </a:custGeom>
            <a:solidFill>
              <a:srgbClr val="7F7F7F"/>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4" name="Shape 2190"/>
            <p:cNvSpPr/>
            <p:nvPr/>
          </p:nvSpPr>
          <p:spPr>
            <a:xfrm>
              <a:off x="1755967" y="3102545"/>
              <a:ext cx="393104" cy="273163"/>
            </a:xfrm>
            <a:custGeom>
              <a:avLst/>
              <a:gdLst/>
              <a:ahLst/>
              <a:cxnLst>
                <a:cxn ang="0">
                  <a:pos x="wd2" y="hd2"/>
                </a:cxn>
                <a:cxn ang="5400000">
                  <a:pos x="wd2" y="hd2"/>
                </a:cxn>
                <a:cxn ang="10800000">
                  <a:pos x="wd2" y="hd2"/>
                </a:cxn>
                <a:cxn ang="16200000">
                  <a:pos x="wd2" y="hd2"/>
                </a:cxn>
              </a:cxnLst>
              <a:rect l="0" t="0" r="r" b="b"/>
              <a:pathLst>
                <a:path w="20659" h="20174" extrusionOk="0">
                  <a:moveTo>
                    <a:pt x="20508" y="4759"/>
                  </a:moveTo>
                  <a:cubicBezTo>
                    <a:pt x="21148" y="8168"/>
                    <a:pt x="19700" y="11661"/>
                    <a:pt x="17274" y="12560"/>
                  </a:cubicBezTo>
                  <a:lnTo>
                    <a:pt x="3252" y="20013"/>
                  </a:lnTo>
                  <a:cubicBezTo>
                    <a:pt x="825" y="20912"/>
                    <a:pt x="1153" y="17914"/>
                    <a:pt x="513" y="14505"/>
                  </a:cubicBezTo>
                  <a:lnTo>
                    <a:pt x="187" y="13153"/>
                  </a:lnTo>
                  <a:cubicBezTo>
                    <a:pt x="-452" y="9743"/>
                    <a:pt x="611" y="7653"/>
                    <a:pt x="2360" y="6279"/>
                  </a:cubicBezTo>
                  <a:lnTo>
                    <a:pt x="14957" y="214"/>
                  </a:lnTo>
                  <a:cubicBezTo>
                    <a:pt x="17383" y="-688"/>
                    <a:pt x="19868" y="1349"/>
                    <a:pt x="20508" y="4759"/>
                  </a:cubicBezTo>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5" name="Shape 2191"/>
            <p:cNvSpPr/>
            <p:nvPr/>
          </p:nvSpPr>
          <p:spPr>
            <a:xfrm>
              <a:off x="2081597" y="3428174"/>
              <a:ext cx="410662" cy="245417"/>
            </a:xfrm>
            <a:custGeom>
              <a:avLst/>
              <a:gdLst/>
              <a:ahLst/>
              <a:cxnLst>
                <a:cxn ang="0">
                  <a:pos x="wd2" y="hd2"/>
                </a:cxn>
                <a:cxn ang="5400000">
                  <a:pos x="wd2" y="hd2"/>
                </a:cxn>
                <a:cxn ang="10800000">
                  <a:pos x="wd2" y="hd2"/>
                </a:cxn>
                <a:cxn ang="16200000">
                  <a:pos x="wd2" y="hd2"/>
                </a:cxn>
              </a:cxnLst>
              <a:rect l="0" t="0" r="r" b="b"/>
              <a:pathLst>
                <a:path w="20736" h="20189" extrusionOk="0">
                  <a:moveTo>
                    <a:pt x="20652" y="7078"/>
                  </a:moveTo>
                  <a:cubicBezTo>
                    <a:pt x="21169" y="11753"/>
                    <a:pt x="19261" y="16227"/>
                    <a:pt x="16392" y="17066"/>
                  </a:cubicBezTo>
                  <a:lnTo>
                    <a:pt x="6216" y="20052"/>
                  </a:lnTo>
                  <a:cubicBezTo>
                    <a:pt x="3346" y="20894"/>
                    <a:pt x="602" y="17785"/>
                    <a:pt x="84" y="13110"/>
                  </a:cubicBezTo>
                  <a:cubicBezTo>
                    <a:pt x="-431" y="8435"/>
                    <a:pt x="1475" y="3965"/>
                    <a:pt x="4346" y="3121"/>
                  </a:cubicBezTo>
                  <a:lnTo>
                    <a:pt x="14521" y="139"/>
                  </a:lnTo>
                  <a:cubicBezTo>
                    <a:pt x="17390" y="-706"/>
                    <a:pt x="20135" y="2406"/>
                    <a:pt x="20652" y="7078"/>
                  </a:cubicBezTo>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6" name="Shape 2192"/>
            <p:cNvSpPr/>
            <p:nvPr/>
          </p:nvSpPr>
          <p:spPr>
            <a:xfrm>
              <a:off x="1995904" y="3231083"/>
              <a:ext cx="410673" cy="245441"/>
            </a:xfrm>
            <a:custGeom>
              <a:avLst/>
              <a:gdLst/>
              <a:ahLst/>
              <a:cxnLst>
                <a:cxn ang="0">
                  <a:pos x="wd2" y="hd2"/>
                </a:cxn>
                <a:cxn ang="5400000">
                  <a:pos x="wd2" y="hd2"/>
                </a:cxn>
                <a:cxn ang="10800000">
                  <a:pos x="wd2" y="hd2"/>
                </a:cxn>
                <a:cxn ang="16200000">
                  <a:pos x="wd2" y="hd2"/>
                </a:cxn>
              </a:cxnLst>
              <a:rect l="0" t="0" r="r" b="b"/>
              <a:pathLst>
                <a:path w="20735" h="20193" extrusionOk="0">
                  <a:moveTo>
                    <a:pt x="20651" y="7081"/>
                  </a:moveTo>
                  <a:cubicBezTo>
                    <a:pt x="21168" y="11755"/>
                    <a:pt x="19259" y="16227"/>
                    <a:pt x="16392" y="17070"/>
                  </a:cubicBezTo>
                  <a:lnTo>
                    <a:pt x="6216" y="20056"/>
                  </a:lnTo>
                  <a:cubicBezTo>
                    <a:pt x="3346" y="20897"/>
                    <a:pt x="601" y="17789"/>
                    <a:pt x="84" y="13114"/>
                  </a:cubicBezTo>
                  <a:cubicBezTo>
                    <a:pt x="-432" y="8438"/>
                    <a:pt x="1475" y="3967"/>
                    <a:pt x="4344" y="3124"/>
                  </a:cubicBezTo>
                  <a:lnTo>
                    <a:pt x="14520" y="138"/>
                  </a:lnTo>
                  <a:cubicBezTo>
                    <a:pt x="17389" y="-703"/>
                    <a:pt x="20135" y="2406"/>
                    <a:pt x="20651" y="7081"/>
                  </a:cubicBezTo>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7" name="Shape 2193"/>
            <p:cNvSpPr/>
            <p:nvPr/>
          </p:nvSpPr>
          <p:spPr>
            <a:xfrm>
              <a:off x="2133012" y="3642404"/>
              <a:ext cx="363969" cy="217561"/>
            </a:xfrm>
            <a:custGeom>
              <a:avLst/>
              <a:gdLst/>
              <a:ahLst/>
              <a:cxnLst>
                <a:cxn ang="0">
                  <a:pos x="wd2" y="hd2"/>
                </a:cxn>
                <a:cxn ang="5400000">
                  <a:pos x="wd2" y="hd2"/>
                </a:cxn>
                <a:cxn ang="10800000">
                  <a:pos x="wd2" y="hd2"/>
                </a:cxn>
                <a:cxn ang="16200000">
                  <a:pos x="wd2" y="hd2"/>
                </a:cxn>
              </a:cxnLst>
              <a:rect l="0" t="0" r="r" b="b"/>
              <a:pathLst>
                <a:path w="20736" h="20193" extrusionOk="0">
                  <a:moveTo>
                    <a:pt x="20652" y="7081"/>
                  </a:moveTo>
                  <a:cubicBezTo>
                    <a:pt x="21168" y="11753"/>
                    <a:pt x="19260" y="16229"/>
                    <a:pt x="16392" y="17071"/>
                  </a:cubicBezTo>
                  <a:lnTo>
                    <a:pt x="6216" y="20057"/>
                  </a:lnTo>
                  <a:cubicBezTo>
                    <a:pt x="3346" y="20896"/>
                    <a:pt x="601" y="17788"/>
                    <a:pt x="85" y="13114"/>
                  </a:cubicBezTo>
                  <a:cubicBezTo>
                    <a:pt x="-432" y="8437"/>
                    <a:pt x="1475" y="3966"/>
                    <a:pt x="4345" y="3124"/>
                  </a:cubicBezTo>
                  <a:lnTo>
                    <a:pt x="14521" y="138"/>
                  </a:lnTo>
                  <a:cubicBezTo>
                    <a:pt x="17389" y="-704"/>
                    <a:pt x="20135" y="2408"/>
                    <a:pt x="20652" y="7081"/>
                  </a:cubicBezTo>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8" name="Shape 2194"/>
            <p:cNvSpPr/>
            <p:nvPr/>
          </p:nvSpPr>
          <p:spPr>
            <a:xfrm>
              <a:off x="2158719" y="3839495"/>
              <a:ext cx="320614" cy="191621"/>
            </a:xfrm>
            <a:custGeom>
              <a:avLst/>
              <a:gdLst/>
              <a:ahLst/>
              <a:cxnLst>
                <a:cxn ang="0">
                  <a:pos x="wd2" y="hd2"/>
                </a:cxn>
                <a:cxn ang="5400000">
                  <a:pos x="wd2" y="hd2"/>
                </a:cxn>
                <a:cxn ang="10800000">
                  <a:pos x="wd2" y="hd2"/>
                </a:cxn>
                <a:cxn ang="16200000">
                  <a:pos x="wd2" y="hd2"/>
                </a:cxn>
              </a:cxnLst>
              <a:rect l="0" t="0" r="r" b="b"/>
              <a:pathLst>
                <a:path w="20735" h="20191" extrusionOk="0">
                  <a:moveTo>
                    <a:pt x="20651" y="7080"/>
                  </a:moveTo>
                  <a:cubicBezTo>
                    <a:pt x="21168" y="11756"/>
                    <a:pt x="19261" y="16231"/>
                    <a:pt x="16391" y="17073"/>
                  </a:cubicBezTo>
                  <a:lnTo>
                    <a:pt x="6215" y="20054"/>
                  </a:lnTo>
                  <a:cubicBezTo>
                    <a:pt x="3347" y="20896"/>
                    <a:pt x="602" y="17787"/>
                    <a:pt x="85" y="13113"/>
                  </a:cubicBezTo>
                  <a:cubicBezTo>
                    <a:pt x="-432" y="8436"/>
                    <a:pt x="1477" y="3968"/>
                    <a:pt x="4344" y="3124"/>
                  </a:cubicBezTo>
                  <a:lnTo>
                    <a:pt x="14519" y="138"/>
                  </a:lnTo>
                  <a:cubicBezTo>
                    <a:pt x="17390" y="-704"/>
                    <a:pt x="20135" y="2405"/>
                    <a:pt x="20651" y="7080"/>
                  </a:cubicBezTo>
                </a:path>
              </a:pathLst>
            </a:custGeom>
            <a:solidFill>
              <a:srgbClr val="FFE59B"/>
            </a:solidFill>
            <a:ln w="12700" cap="flat">
              <a:noFill/>
              <a:miter lim="400000"/>
            </a:ln>
            <a:effectLst/>
          </p:spPr>
          <p:txBody>
            <a:bodyPr wrap="square" lIns="38100" tIns="38100" rIns="38100" bIns="38100" numCol="1" anchor="ctr">
              <a:noAutofit/>
            </a:bodyPr>
            <a:lstStyle/>
            <a:p>
              <a:pPr marL="0" marR="0" lvl="0" indent="0" algn="ctr" defTabSz="457178"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inkin Sans 400 Regular"/>
                <a:sym typeface="Sinkin Sans 400 Regular"/>
              </a:endParaRPr>
            </a:p>
          </p:txBody>
        </p:sp>
        <p:sp>
          <p:nvSpPr>
            <p:cNvPr id="119" name="Rectangle 39"/>
            <p:cNvSpPr/>
            <p:nvPr/>
          </p:nvSpPr>
          <p:spPr>
            <a:xfrm rot="20601981">
              <a:off x="-154956" y="3668254"/>
              <a:ext cx="1632120" cy="783575"/>
            </a:xfrm>
            <a:custGeom>
              <a:avLst/>
              <a:gdLst>
                <a:gd name="connsiteX0" fmla="*/ 0 w 1632120"/>
                <a:gd name="connsiteY0" fmla="*/ 0 h 783575"/>
                <a:gd name="connsiteX1" fmla="*/ 1632120 w 1632120"/>
                <a:gd name="connsiteY1" fmla="*/ 0 h 783575"/>
                <a:gd name="connsiteX2" fmla="*/ 1632120 w 1632120"/>
                <a:gd name="connsiteY2" fmla="*/ 783575 h 783575"/>
                <a:gd name="connsiteX3" fmla="*/ 0 w 1632120"/>
                <a:gd name="connsiteY3" fmla="*/ 783575 h 783575"/>
                <a:gd name="connsiteX4" fmla="*/ 0 w 1632120"/>
                <a:gd name="connsiteY4" fmla="*/ 0 h 783575"/>
                <a:gd name="connsiteX0" fmla="*/ 224485 w 1632120"/>
                <a:gd name="connsiteY0" fmla="*/ 47184 h 783575"/>
                <a:gd name="connsiteX1" fmla="*/ 1632120 w 1632120"/>
                <a:gd name="connsiteY1" fmla="*/ 0 h 783575"/>
                <a:gd name="connsiteX2" fmla="*/ 1632120 w 1632120"/>
                <a:gd name="connsiteY2" fmla="*/ 783575 h 783575"/>
                <a:gd name="connsiteX3" fmla="*/ 0 w 1632120"/>
                <a:gd name="connsiteY3" fmla="*/ 783575 h 783575"/>
                <a:gd name="connsiteX4" fmla="*/ 224485 w 1632120"/>
                <a:gd name="connsiteY4" fmla="*/ 47184 h 783575"/>
                <a:gd name="connsiteX0" fmla="*/ 241318 w 1632120"/>
                <a:gd name="connsiteY0" fmla="*/ 7478 h 783575"/>
                <a:gd name="connsiteX1" fmla="*/ 1632120 w 1632120"/>
                <a:gd name="connsiteY1" fmla="*/ 0 h 783575"/>
                <a:gd name="connsiteX2" fmla="*/ 1632120 w 1632120"/>
                <a:gd name="connsiteY2" fmla="*/ 783575 h 783575"/>
                <a:gd name="connsiteX3" fmla="*/ 0 w 1632120"/>
                <a:gd name="connsiteY3" fmla="*/ 783575 h 783575"/>
                <a:gd name="connsiteX4" fmla="*/ 241318 w 1632120"/>
                <a:gd name="connsiteY4" fmla="*/ 7478 h 783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2120" h="783575">
                  <a:moveTo>
                    <a:pt x="241318" y="7478"/>
                  </a:moveTo>
                  <a:lnTo>
                    <a:pt x="1632120" y="0"/>
                  </a:lnTo>
                  <a:lnTo>
                    <a:pt x="1632120" y="783575"/>
                  </a:lnTo>
                  <a:lnTo>
                    <a:pt x="0" y="783575"/>
                  </a:lnTo>
                  <a:lnTo>
                    <a:pt x="241318" y="7478"/>
                  </a:lnTo>
                  <a:close/>
                </a:path>
              </a:pathLst>
            </a:cu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20" name="Freeform 31"/>
          <p:cNvSpPr>
            <a:spLocks/>
          </p:cNvSpPr>
          <p:nvPr/>
        </p:nvSpPr>
        <p:spPr bwMode="auto">
          <a:xfrm>
            <a:off x="9451917" y="1877459"/>
            <a:ext cx="711195" cy="711071"/>
          </a:xfrm>
          <a:prstGeom prst="ellipse">
            <a:avLst/>
          </a:prstGeom>
          <a:solidFill>
            <a:srgbClr val="05355B"/>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1" name="Freeform 31"/>
          <p:cNvSpPr>
            <a:spLocks/>
          </p:cNvSpPr>
          <p:nvPr/>
        </p:nvSpPr>
        <p:spPr bwMode="auto">
          <a:xfrm>
            <a:off x="9451917" y="2642855"/>
            <a:ext cx="711195" cy="711071"/>
          </a:xfrm>
          <a:prstGeom prst="ellipse">
            <a:avLst/>
          </a:prstGeom>
          <a:solidFill>
            <a:srgbClr val="2E8A7F"/>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2" name="Freeform 31"/>
          <p:cNvSpPr>
            <a:spLocks/>
          </p:cNvSpPr>
          <p:nvPr/>
        </p:nvSpPr>
        <p:spPr bwMode="auto">
          <a:xfrm>
            <a:off x="9485957" y="3411806"/>
            <a:ext cx="711195" cy="711071"/>
          </a:xfrm>
          <a:prstGeom prst="ellipse">
            <a:avLst/>
          </a:prstGeom>
          <a:solidFill>
            <a:srgbClr val="05355B"/>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3" name="Freeform 31"/>
          <p:cNvSpPr>
            <a:spLocks/>
          </p:cNvSpPr>
          <p:nvPr/>
        </p:nvSpPr>
        <p:spPr bwMode="auto">
          <a:xfrm>
            <a:off x="9451917" y="4173646"/>
            <a:ext cx="711195" cy="711071"/>
          </a:xfrm>
          <a:prstGeom prst="ellipse">
            <a:avLst/>
          </a:prstGeom>
          <a:solidFill>
            <a:srgbClr val="2E8A7F"/>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4" name="مستطيل 123"/>
          <p:cNvSpPr/>
          <p:nvPr/>
        </p:nvSpPr>
        <p:spPr>
          <a:xfrm>
            <a:off x="2666159" y="2078489"/>
            <a:ext cx="6759864" cy="584775"/>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5355B"/>
                </a:solidFill>
                <a:effectLst/>
                <a:uLnTx/>
                <a:uFillTx/>
                <a:latin typeface="Sakkal Majalla" panose="02000000000000000000" pitchFamily="2" charset="-78"/>
                <a:ea typeface="HY헤드라인M" pitchFamily="2" charset="-127"/>
                <a:cs typeface="Sakkal Majalla" panose="02000000000000000000" pitchFamily="2" charset="-78"/>
              </a:rPr>
              <a:t>لاتدع هاتفك المتنقل يشوش أفكار ك</a:t>
            </a:r>
          </a:p>
        </p:txBody>
      </p:sp>
      <p:sp>
        <p:nvSpPr>
          <p:cNvPr id="126" name="مستطيل 125"/>
          <p:cNvSpPr/>
          <p:nvPr/>
        </p:nvSpPr>
        <p:spPr>
          <a:xfrm>
            <a:off x="3608652" y="3419261"/>
            <a:ext cx="5837568" cy="584775"/>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EG" sz="3200" b="1" i="0" u="none" strike="noStrike" kern="1200" cap="none" spc="0" normalizeH="0" baseline="0" noProof="0" dirty="0">
                <a:ln>
                  <a:noFill/>
                </a:ln>
                <a:solidFill>
                  <a:srgbClr val="05355B"/>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تنفيذ </a:t>
            </a:r>
            <a:r>
              <a:rPr kumimoji="0" lang="ar-SA" sz="3200" b="1" i="0" u="none" strike="noStrike" kern="1200" cap="none" spc="0" normalizeH="0" baseline="0" noProof="0" dirty="0">
                <a:ln>
                  <a:noFill/>
                </a:ln>
                <a:solidFill>
                  <a:srgbClr val="05355B"/>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الأنشطة  بهمة ونشاط</a:t>
            </a:r>
          </a:p>
        </p:txBody>
      </p:sp>
      <p:sp>
        <p:nvSpPr>
          <p:cNvPr id="127" name="مستطيل 126"/>
          <p:cNvSpPr/>
          <p:nvPr/>
        </p:nvSpPr>
        <p:spPr>
          <a:xfrm>
            <a:off x="2530856" y="4109923"/>
            <a:ext cx="6924897" cy="1077218"/>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EG" sz="3200" b="1" i="0" u="none" strike="noStrike" kern="1200" cap="none" spc="0" normalizeH="0" baseline="0" noProof="0" dirty="0">
                <a:ln>
                  <a:noFill/>
                </a:ln>
                <a:solidFill>
                  <a:srgbClr val="2E8A7F"/>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الالتزام بوقت البرنامج وفترات الاستراحة</a:t>
            </a:r>
            <a:r>
              <a:rPr kumimoji="0" lang="ar-SA" sz="3200" b="1" i="0" u="none" strike="noStrike" kern="1200" cap="none" spc="0" normalizeH="0" baseline="0" noProof="0" dirty="0">
                <a:ln>
                  <a:noFill/>
                </a:ln>
                <a:solidFill>
                  <a:srgbClr val="2E8A7F"/>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 وتسجيل الحضور </a:t>
            </a:r>
            <a:r>
              <a:rPr kumimoji="0" lang="ar-EG" sz="3200" b="1" i="0" u="none" strike="noStrike" kern="1200" cap="none" spc="0" normalizeH="0" baseline="0" noProof="0" dirty="0">
                <a:ln>
                  <a:noFill/>
                </a:ln>
                <a:solidFill>
                  <a:srgbClr val="2E8A7F"/>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 دليل وعيك</a:t>
            </a:r>
          </a:p>
        </p:txBody>
      </p:sp>
      <p:sp>
        <p:nvSpPr>
          <p:cNvPr id="128" name="مستطيل 127"/>
          <p:cNvSpPr/>
          <p:nvPr/>
        </p:nvSpPr>
        <p:spPr>
          <a:xfrm>
            <a:off x="1364808" y="5245597"/>
            <a:ext cx="8094801" cy="584775"/>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5355B"/>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الأسئلة والنقاش متاحة في محتوى البرنامج</a:t>
            </a:r>
          </a:p>
        </p:txBody>
      </p:sp>
      <p:sp>
        <p:nvSpPr>
          <p:cNvPr id="129" name="Freeform 31"/>
          <p:cNvSpPr>
            <a:spLocks/>
          </p:cNvSpPr>
          <p:nvPr/>
        </p:nvSpPr>
        <p:spPr bwMode="auto">
          <a:xfrm>
            <a:off x="9451917" y="5019229"/>
            <a:ext cx="711195" cy="711071"/>
          </a:xfrm>
          <a:prstGeom prst="ellipse">
            <a:avLst/>
          </a:prstGeom>
          <a:solidFill>
            <a:srgbClr val="05355B"/>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0" name="Freeform 60"/>
          <p:cNvSpPr>
            <a:spLocks noEditPoints="1"/>
          </p:cNvSpPr>
          <p:nvPr/>
        </p:nvSpPr>
        <p:spPr bwMode="auto">
          <a:xfrm>
            <a:off x="9560499" y="5226814"/>
            <a:ext cx="450212" cy="372260"/>
          </a:xfrm>
          <a:custGeom>
            <a:avLst/>
            <a:gdLst/>
            <a:ahLst/>
            <a:cxnLst>
              <a:cxn ang="0">
                <a:pos x="50" y="19"/>
              </a:cxn>
              <a:cxn ang="0">
                <a:pos x="25" y="37"/>
              </a:cxn>
              <a:cxn ang="0">
                <a:pos x="19" y="36"/>
              </a:cxn>
              <a:cxn ang="0">
                <a:pos x="9" y="41"/>
              </a:cxn>
              <a:cxn ang="0">
                <a:pos x="6" y="42"/>
              </a:cxn>
              <a:cxn ang="0">
                <a:pos x="6" y="42"/>
              </a:cxn>
              <a:cxn ang="0">
                <a:pos x="4" y="41"/>
              </a:cxn>
              <a:cxn ang="0">
                <a:pos x="5" y="39"/>
              </a:cxn>
              <a:cxn ang="0">
                <a:pos x="9" y="33"/>
              </a:cxn>
              <a:cxn ang="0">
                <a:pos x="0" y="19"/>
              </a:cxn>
              <a:cxn ang="0">
                <a:pos x="25" y="0"/>
              </a:cxn>
              <a:cxn ang="0">
                <a:pos x="50" y="19"/>
              </a:cxn>
              <a:cxn ang="0">
                <a:pos x="4" y="19"/>
              </a:cxn>
              <a:cxn ang="0">
                <a:pos x="12" y="29"/>
              </a:cxn>
              <a:cxn ang="0">
                <a:pos x="15" y="31"/>
              </a:cxn>
              <a:cxn ang="0">
                <a:pos x="14" y="34"/>
              </a:cxn>
              <a:cxn ang="0">
                <a:pos x="16" y="33"/>
              </a:cxn>
              <a:cxn ang="0">
                <a:pos x="18" y="32"/>
              </a:cxn>
              <a:cxn ang="0">
                <a:pos x="19" y="32"/>
              </a:cxn>
              <a:cxn ang="0">
                <a:pos x="25" y="32"/>
              </a:cxn>
              <a:cxn ang="0">
                <a:pos x="45" y="19"/>
              </a:cxn>
              <a:cxn ang="0">
                <a:pos x="25" y="5"/>
              </a:cxn>
              <a:cxn ang="0">
                <a:pos x="4" y="19"/>
              </a:cxn>
              <a:cxn ang="0">
                <a:pos x="58" y="48"/>
              </a:cxn>
              <a:cxn ang="0">
                <a:pos x="59" y="50"/>
              </a:cxn>
              <a:cxn ang="0">
                <a:pos x="58" y="51"/>
              </a:cxn>
              <a:cxn ang="0">
                <a:pos x="55" y="50"/>
              </a:cxn>
              <a:cxn ang="0">
                <a:pos x="45" y="46"/>
              </a:cxn>
              <a:cxn ang="0">
                <a:pos x="39" y="46"/>
              </a:cxn>
              <a:cxn ang="0">
                <a:pos x="22" y="41"/>
              </a:cxn>
              <a:cxn ang="0">
                <a:pos x="25" y="42"/>
              </a:cxn>
              <a:cxn ang="0">
                <a:pos x="45" y="35"/>
              </a:cxn>
              <a:cxn ang="0">
                <a:pos x="55" y="19"/>
              </a:cxn>
              <a:cxn ang="0">
                <a:pos x="54" y="13"/>
              </a:cxn>
              <a:cxn ang="0">
                <a:pos x="64" y="28"/>
              </a:cxn>
              <a:cxn ang="0">
                <a:pos x="54" y="42"/>
              </a:cxn>
              <a:cxn ang="0">
                <a:pos x="58" y="48"/>
              </a:cxn>
            </a:cxnLst>
            <a:rect l="0" t="0" r="r" b="b"/>
            <a:pathLst>
              <a:path w="64" h="51">
                <a:moveTo>
                  <a:pt x="50" y="19"/>
                </a:moveTo>
                <a:cubicBezTo>
                  <a:pt x="50" y="29"/>
                  <a:pt x="39" y="37"/>
                  <a:pt x="25" y="37"/>
                </a:cubicBezTo>
                <a:cubicBezTo>
                  <a:pt x="23" y="37"/>
                  <a:pt x="21" y="37"/>
                  <a:pt x="19" y="36"/>
                </a:cubicBezTo>
                <a:cubicBezTo>
                  <a:pt x="16" y="39"/>
                  <a:pt x="12" y="40"/>
                  <a:pt x="9" y="41"/>
                </a:cubicBezTo>
                <a:cubicBezTo>
                  <a:pt x="8" y="41"/>
                  <a:pt x="7" y="41"/>
                  <a:pt x="6" y="42"/>
                </a:cubicBezTo>
                <a:cubicBezTo>
                  <a:pt x="6" y="42"/>
                  <a:pt x="6" y="42"/>
                  <a:pt x="6" y="42"/>
                </a:cubicBezTo>
                <a:cubicBezTo>
                  <a:pt x="5" y="42"/>
                  <a:pt x="4" y="41"/>
                  <a:pt x="4" y="41"/>
                </a:cubicBezTo>
                <a:cubicBezTo>
                  <a:pt x="4" y="40"/>
                  <a:pt x="5" y="39"/>
                  <a:pt x="5" y="39"/>
                </a:cubicBezTo>
                <a:cubicBezTo>
                  <a:pt x="6" y="37"/>
                  <a:pt x="8" y="36"/>
                  <a:pt x="9" y="33"/>
                </a:cubicBezTo>
                <a:cubicBezTo>
                  <a:pt x="3" y="30"/>
                  <a:pt x="0" y="25"/>
                  <a:pt x="0" y="19"/>
                </a:cubicBezTo>
                <a:cubicBezTo>
                  <a:pt x="0" y="9"/>
                  <a:pt x="11" y="0"/>
                  <a:pt x="25" y="0"/>
                </a:cubicBezTo>
                <a:cubicBezTo>
                  <a:pt x="39" y="0"/>
                  <a:pt x="50" y="9"/>
                  <a:pt x="50" y="19"/>
                </a:cubicBezTo>
                <a:close/>
                <a:moveTo>
                  <a:pt x="4" y="19"/>
                </a:moveTo>
                <a:cubicBezTo>
                  <a:pt x="4" y="23"/>
                  <a:pt x="7" y="26"/>
                  <a:pt x="12" y="29"/>
                </a:cubicBezTo>
                <a:cubicBezTo>
                  <a:pt x="15" y="31"/>
                  <a:pt x="15" y="31"/>
                  <a:pt x="15" y="31"/>
                </a:cubicBezTo>
                <a:cubicBezTo>
                  <a:pt x="14" y="34"/>
                  <a:pt x="14" y="34"/>
                  <a:pt x="14" y="34"/>
                </a:cubicBezTo>
                <a:cubicBezTo>
                  <a:pt x="15" y="34"/>
                  <a:pt x="15" y="33"/>
                  <a:pt x="16" y="33"/>
                </a:cubicBezTo>
                <a:cubicBezTo>
                  <a:pt x="18" y="32"/>
                  <a:pt x="18" y="32"/>
                  <a:pt x="18" y="32"/>
                </a:cubicBezTo>
                <a:cubicBezTo>
                  <a:pt x="19" y="32"/>
                  <a:pt x="19" y="32"/>
                  <a:pt x="19" y="32"/>
                </a:cubicBezTo>
                <a:cubicBezTo>
                  <a:pt x="21" y="32"/>
                  <a:pt x="23" y="32"/>
                  <a:pt x="25" y="32"/>
                </a:cubicBezTo>
                <a:cubicBezTo>
                  <a:pt x="36" y="32"/>
                  <a:pt x="45" y="26"/>
                  <a:pt x="45" y="19"/>
                </a:cubicBezTo>
                <a:cubicBezTo>
                  <a:pt x="45" y="11"/>
                  <a:pt x="36" y="5"/>
                  <a:pt x="25" y="5"/>
                </a:cubicBezTo>
                <a:cubicBezTo>
                  <a:pt x="14" y="5"/>
                  <a:pt x="4" y="11"/>
                  <a:pt x="4" y="19"/>
                </a:cubicBezTo>
                <a:close/>
                <a:moveTo>
                  <a:pt x="58" y="48"/>
                </a:moveTo>
                <a:cubicBezTo>
                  <a:pt x="59" y="49"/>
                  <a:pt x="59" y="49"/>
                  <a:pt x="59" y="50"/>
                </a:cubicBezTo>
                <a:cubicBezTo>
                  <a:pt x="59" y="50"/>
                  <a:pt x="58" y="51"/>
                  <a:pt x="58" y="51"/>
                </a:cubicBezTo>
                <a:cubicBezTo>
                  <a:pt x="57" y="51"/>
                  <a:pt x="56" y="50"/>
                  <a:pt x="55" y="50"/>
                </a:cubicBezTo>
                <a:cubicBezTo>
                  <a:pt x="51" y="49"/>
                  <a:pt x="48" y="48"/>
                  <a:pt x="45" y="46"/>
                </a:cubicBezTo>
                <a:cubicBezTo>
                  <a:pt x="43" y="46"/>
                  <a:pt x="41" y="46"/>
                  <a:pt x="39" y="46"/>
                </a:cubicBezTo>
                <a:cubicBezTo>
                  <a:pt x="32" y="46"/>
                  <a:pt x="26" y="44"/>
                  <a:pt x="22" y="41"/>
                </a:cubicBezTo>
                <a:cubicBezTo>
                  <a:pt x="23" y="42"/>
                  <a:pt x="24" y="42"/>
                  <a:pt x="25" y="42"/>
                </a:cubicBezTo>
                <a:cubicBezTo>
                  <a:pt x="33" y="42"/>
                  <a:pt x="40" y="39"/>
                  <a:pt x="45" y="35"/>
                </a:cubicBezTo>
                <a:cubicBezTo>
                  <a:pt x="51" y="31"/>
                  <a:pt x="55" y="25"/>
                  <a:pt x="55" y="19"/>
                </a:cubicBezTo>
                <a:cubicBezTo>
                  <a:pt x="55" y="17"/>
                  <a:pt x="54" y="15"/>
                  <a:pt x="54" y="13"/>
                </a:cubicBezTo>
                <a:cubicBezTo>
                  <a:pt x="60" y="17"/>
                  <a:pt x="64" y="22"/>
                  <a:pt x="64" y="28"/>
                </a:cubicBezTo>
                <a:cubicBezTo>
                  <a:pt x="64" y="34"/>
                  <a:pt x="60" y="39"/>
                  <a:pt x="54" y="42"/>
                </a:cubicBezTo>
                <a:cubicBezTo>
                  <a:pt x="55" y="45"/>
                  <a:pt x="57" y="47"/>
                  <a:pt x="58" y="4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1" name="Freeform 5"/>
          <p:cNvSpPr>
            <a:spLocks noEditPoints="1"/>
          </p:cNvSpPr>
          <p:nvPr/>
        </p:nvSpPr>
        <p:spPr bwMode="auto">
          <a:xfrm>
            <a:off x="9639743" y="4382833"/>
            <a:ext cx="311151" cy="309563"/>
          </a:xfrm>
          <a:custGeom>
            <a:avLst/>
            <a:gdLst/>
            <a:ahLst/>
            <a:cxnLst>
              <a:cxn ang="0">
                <a:pos x="102" y="203"/>
              </a:cxn>
              <a:cxn ang="0">
                <a:pos x="203" y="102"/>
              </a:cxn>
              <a:cxn ang="0">
                <a:pos x="102" y="0"/>
              </a:cxn>
              <a:cxn ang="0">
                <a:pos x="0" y="102"/>
              </a:cxn>
              <a:cxn ang="0">
                <a:pos x="102" y="203"/>
              </a:cxn>
              <a:cxn ang="0">
                <a:pos x="40" y="172"/>
              </a:cxn>
              <a:cxn ang="0">
                <a:pos x="32" y="163"/>
              </a:cxn>
              <a:cxn ang="0">
                <a:pos x="51" y="144"/>
              </a:cxn>
              <a:cxn ang="0">
                <a:pos x="59" y="153"/>
              </a:cxn>
              <a:cxn ang="0">
                <a:pos x="40" y="172"/>
              </a:cxn>
              <a:cxn ang="0">
                <a:pos x="107" y="195"/>
              </a:cxn>
              <a:cxn ang="0">
                <a:pos x="96" y="195"/>
              </a:cxn>
              <a:cxn ang="0">
                <a:pos x="96" y="168"/>
              </a:cxn>
              <a:cxn ang="0">
                <a:pos x="107" y="168"/>
              </a:cxn>
              <a:cxn ang="0">
                <a:pos x="107" y="195"/>
              </a:cxn>
              <a:cxn ang="0">
                <a:pos x="195" y="108"/>
              </a:cxn>
              <a:cxn ang="0">
                <a:pos x="168" y="108"/>
              </a:cxn>
              <a:cxn ang="0">
                <a:pos x="168" y="96"/>
              </a:cxn>
              <a:cxn ang="0">
                <a:pos x="195" y="96"/>
              </a:cxn>
              <a:cxn ang="0">
                <a:pos x="195" y="108"/>
              </a:cxn>
              <a:cxn ang="0">
                <a:pos x="163" y="32"/>
              </a:cxn>
              <a:cxn ang="0">
                <a:pos x="172" y="40"/>
              </a:cxn>
              <a:cxn ang="0">
                <a:pos x="152" y="59"/>
              </a:cxn>
              <a:cxn ang="0">
                <a:pos x="144" y="51"/>
              </a:cxn>
              <a:cxn ang="0">
                <a:pos x="163" y="32"/>
              </a:cxn>
              <a:cxn ang="0">
                <a:pos x="152" y="144"/>
              </a:cxn>
              <a:cxn ang="0">
                <a:pos x="172" y="163"/>
              </a:cxn>
              <a:cxn ang="0">
                <a:pos x="163" y="172"/>
              </a:cxn>
              <a:cxn ang="0">
                <a:pos x="144" y="153"/>
              </a:cxn>
              <a:cxn ang="0">
                <a:pos x="152" y="144"/>
              </a:cxn>
              <a:cxn ang="0">
                <a:pos x="96" y="9"/>
              </a:cxn>
              <a:cxn ang="0">
                <a:pos x="107" y="9"/>
              </a:cxn>
              <a:cxn ang="0">
                <a:pos x="107" y="36"/>
              </a:cxn>
              <a:cxn ang="0">
                <a:pos x="96" y="36"/>
              </a:cxn>
              <a:cxn ang="0">
                <a:pos x="96" y="9"/>
              </a:cxn>
              <a:cxn ang="0">
                <a:pos x="85" y="78"/>
              </a:cxn>
              <a:cxn ang="0">
                <a:pos x="103" y="95"/>
              </a:cxn>
              <a:cxn ang="0">
                <a:pos x="135" y="64"/>
              </a:cxn>
              <a:cxn ang="0">
                <a:pos x="143" y="72"/>
              </a:cxn>
              <a:cxn ang="0">
                <a:pos x="103" y="111"/>
              </a:cxn>
              <a:cxn ang="0">
                <a:pos x="77" y="86"/>
              </a:cxn>
              <a:cxn ang="0">
                <a:pos x="85" y="78"/>
              </a:cxn>
              <a:cxn ang="0">
                <a:pos x="40" y="32"/>
              </a:cxn>
              <a:cxn ang="0">
                <a:pos x="59" y="51"/>
              </a:cxn>
              <a:cxn ang="0">
                <a:pos x="51" y="59"/>
              </a:cxn>
              <a:cxn ang="0">
                <a:pos x="32" y="40"/>
              </a:cxn>
              <a:cxn ang="0">
                <a:pos x="40" y="32"/>
              </a:cxn>
              <a:cxn ang="0">
                <a:pos x="36" y="108"/>
              </a:cxn>
              <a:cxn ang="0">
                <a:pos x="9" y="108"/>
              </a:cxn>
              <a:cxn ang="0">
                <a:pos x="9" y="96"/>
              </a:cxn>
              <a:cxn ang="0">
                <a:pos x="36" y="96"/>
              </a:cxn>
              <a:cxn ang="0">
                <a:pos x="36" y="108"/>
              </a:cxn>
            </a:cxnLst>
            <a:rect l="0" t="0" r="r" b="b"/>
            <a:pathLst>
              <a:path w="203" h="203">
                <a:moveTo>
                  <a:pt x="102" y="203"/>
                </a:moveTo>
                <a:cubicBezTo>
                  <a:pt x="158" y="203"/>
                  <a:pt x="203" y="158"/>
                  <a:pt x="203" y="102"/>
                </a:cubicBezTo>
                <a:cubicBezTo>
                  <a:pt x="203" y="46"/>
                  <a:pt x="158" y="0"/>
                  <a:pt x="102" y="0"/>
                </a:cubicBezTo>
                <a:cubicBezTo>
                  <a:pt x="45" y="0"/>
                  <a:pt x="0" y="46"/>
                  <a:pt x="0" y="102"/>
                </a:cubicBezTo>
                <a:cubicBezTo>
                  <a:pt x="0" y="158"/>
                  <a:pt x="45" y="203"/>
                  <a:pt x="102" y="203"/>
                </a:cubicBezTo>
                <a:moveTo>
                  <a:pt x="40" y="172"/>
                </a:moveTo>
                <a:cubicBezTo>
                  <a:pt x="32" y="163"/>
                  <a:pt x="32" y="163"/>
                  <a:pt x="32" y="163"/>
                </a:cubicBezTo>
                <a:cubicBezTo>
                  <a:pt x="51" y="144"/>
                  <a:pt x="51" y="144"/>
                  <a:pt x="51" y="144"/>
                </a:cubicBezTo>
                <a:cubicBezTo>
                  <a:pt x="59" y="153"/>
                  <a:pt x="59" y="153"/>
                  <a:pt x="59" y="153"/>
                </a:cubicBezTo>
                <a:lnTo>
                  <a:pt x="40" y="172"/>
                </a:lnTo>
                <a:close/>
                <a:moveTo>
                  <a:pt x="107" y="195"/>
                </a:moveTo>
                <a:cubicBezTo>
                  <a:pt x="96" y="195"/>
                  <a:pt x="96" y="195"/>
                  <a:pt x="96" y="195"/>
                </a:cubicBezTo>
                <a:cubicBezTo>
                  <a:pt x="96" y="168"/>
                  <a:pt x="96" y="168"/>
                  <a:pt x="96" y="168"/>
                </a:cubicBezTo>
                <a:cubicBezTo>
                  <a:pt x="107" y="168"/>
                  <a:pt x="107" y="168"/>
                  <a:pt x="107" y="168"/>
                </a:cubicBezTo>
                <a:lnTo>
                  <a:pt x="107" y="195"/>
                </a:lnTo>
                <a:close/>
                <a:moveTo>
                  <a:pt x="195" y="108"/>
                </a:moveTo>
                <a:cubicBezTo>
                  <a:pt x="168" y="108"/>
                  <a:pt x="168" y="108"/>
                  <a:pt x="168" y="108"/>
                </a:cubicBezTo>
                <a:cubicBezTo>
                  <a:pt x="168" y="96"/>
                  <a:pt x="168" y="96"/>
                  <a:pt x="168" y="96"/>
                </a:cubicBezTo>
                <a:cubicBezTo>
                  <a:pt x="195" y="96"/>
                  <a:pt x="195" y="96"/>
                  <a:pt x="195" y="96"/>
                </a:cubicBezTo>
                <a:lnTo>
                  <a:pt x="195" y="108"/>
                </a:lnTo>
                <a:close/>
                <a:moveTo>
                  <a:pt x="163" y="32"/>
                </a:moveTo>
                <a:cubicBezTo>
                  <a:pt x="172" y="40"/>
                  <a:pt x="172" y="40"/>
                  <a:pt x="172" y="40"/>
                </a:cubicBezTo>
                <a:cubicBezTo>
                  <a:pt x="152" y="59"/>
                  <a:pt x="152" y="59"/>
                  <a:pt x="152" y="59"/>
                </a:cubicBezTo>
                <a:cubicBezTo>
                  <a:pt x="144" y="51"/>
                  <a:pt x="144" y="51"/>
                  <a:pt x="144" y="51"/>
                </a:cubicBezTo>
                <a:lnTo>
                  <a:pt x="163" y="32"/>
                </a:lnTo>
                <a:close/>
                <a:moveTo>
                  <a:pt x="152" y="144"/>
                </a:moveTo>
                <a:cubicBezTo>
                  <a:pt x="172" y="163"/>
                  <a:pt x="172" y="163"/>
                  <a:pt x="172" y="163"/>
                </a:cubicBezTo>
                <a:cubicBezTo>
                  <a:pt x="163" y="172"/>
                  <a:pt x="163" y="172"/>
                  <a:pt x="163" y="172"/>
                </a:cubicBezTo>
                <a:cubicBezTo>
                  <a:pt x="144" y="153"/>
                  <a:pt x="144" y="153"/>
                  <a:pt x="144" y="153"/>
                </a:cubicBezTo>
                <a:lnTo>
                  <a:pt x="152" y="144"/>
                </a:lnTo>
                <a:close/>
                <a:moveTo>
                  <a:pt x="96" y="9"/>
                </a:moveTo>
                <a:cubicBezTo>
                  <a:pt x="107" y="9"/>
                  <a:pt x="107" y="9"/>
                  <a:pt x="107" y="9"/>
                </a:cubicBezTo>
                <a:cubicBezTo>
                  <a:pt x="107" y="36"/>
                  <a:pt x="107" y="36"/>
                  <a:pt x="107" y="36"/>
                </a:cubicBezTo>
                <a:cubicBezTo>
                  <a:pt x="96" y="36"/>
                  <a:pt x="96" y="36"/>
                  <a:pt x="96" y="36"/>
                </a:cubicBezTo>
                <a:lnTo>
                  <a:pt x="96" y="9"/>
                </a:lnTo>
                <a:close/>
                <a:moveTo>
                  <a:pt x="85" y="78"/>
                </a:moveTo>
                <a:cubicBezTo>
                  <a:pt x="103" y="95"/>
                  <a:pt x="103" y="95"/>
                  <a:pt x="103" y="95"/>
                </a:cubicBezTo>
                <a:cubicBezTo>
                  <a:pt x="135" y="64"/>
                  <a:pt x="135" y="64"/>
                  <a:pt x="135" y="64"/>
                </a:cubicBezTo>
                <a:cubicBezTo>
                  <a:pt x="143" y="72"/>
                  <a:pt x="143" y="72"/>
                  <a:pt x="143" y="72"/>
                </a:cubicBezTo>
                <a:cubicBezTo>
                  <a:pt x="103" y="111"/>
                  <a:pt x="103" y="111"/>
                  <a:pt x="103" y="111"/>
                </a:cubicBezTo>
                <a:cubicBezTo>
                  <a:pt x="77" y="86"/>
                  <a:pt x="77" y="86"/>
                  <a:pt x="77" y="86"/>
                </a:cubicBezTo>
                <a:lnTo>
                  <a:pt x="85" y="78"/>
                </a:lnTo>
                <a:close/>
                <a:moveTo>
                  <a:pt x="40" y="32"/>
                </a:moveTo>
                <a:cubicBezTo>
                  <a:pt x="59" y="51"/>
                  <a:pt x="59" y="51"/>
                  <a:pt x="59" y="51"/>
                </a:cubicBezTo>
                <a:cubicBezTo>
                  <a:pt x="51" y="59"/>
                  <a:pt x="51" y="59"/>
                  <a:pt x="51" y="59"/>
                </a:cubicBezTo>
                <a:cubicBezTo>
                  <a:pt x="32" y="40"/>
                  <a:pt x="32" y="40"/>
                  <a:pt x="32" y="40"/>
                </a:cubicBezTo>
                <a:lnTo>
                  <a:pt x="40" y="32"/>
                </a:lnTo>
                <a:close/>
                <a:moveTo>
                  <a:pt x="36" y="108"/>
                </a:moveTo>
                <a:cubicBezTo>
                  <a:pt x="9" y="108"/>
                  <a:pt x="9" y="108"/>
                  <a:pt x="9" y="108"/>
                </a:cubicBezTo>
                <a:cubicBezTo>
                  <a:pt x="9" y="96"/>
                  <a:pt x="9" y="96"/>
                  <a:pt x="9" y="96"/>
                </a:cubicBezTo>
                <a:cubicBezTo>
                  <a:pt x="36" y="96"/>
                  <a:pt x="36" y="96"/>
                  <a:pt x="36" y="96"/>
                </a:cubicBezTo>
                <a:lnTo>
                  <a:pt x="36" y="10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32" name="Group 289"/>
          <p:cNvGrpSpPr/>
          <p:nvPr/>
        </p:nvGrpSpPr>
        <p:grpSpPr>
          <a:xfrm>
            <a:off x="9629600" y="2815290"/>
            <a:ext cx="381113" cy="403871"/>
            <a:chOff x="6207125" y="2541588"/>
            <a:chExt cx="296863" cy="296863"/>
          </a:xfrm>
          <a:solidFill>
            <a:schemeClr val="bg1"/>
          </a:solidFill>
        </p:grpSpPr>
        <p:sp>
          <p:nvSpPr>
            <p:cNvPr id="133" name="Freeform 95"/>
            <p:cNvSpPr>
              <a:spLocks noEditPoints="1"/>
            </p:cNvSpPr>
            <p:nvPr/>
          </p:nvSpPr>
          <p:spPr bwMode="auto">
            <a:xfrm>
              <a:off x="6207125" y="2541588"/>
              <a:ext cx="296863" cy="296863"/>
            </a:xfrm>
            <a:custGeom>
              <a:avLst/>
              <a:gdLst/>
              <a:ahLst/>
              <a:cxnLst>
                <a:cxn ang="0">
                  <a:pos x="58" y="0"/>
                </a:cxn>
                <a:cxn ang="0">
                  <a:pos x="0" y="58"/>
                </a:cxn>
                <a:cxn ang="0">
                  <a:pos x="58" y="116"/>
                </a:cxn>
                <a:cxn ang="0">
                  <a:pos x="116" y="58"/>
                </a:cxn>
                <a:cxn ang="0">
                  <a:pos x="58" y="0"/>
                </a:cxn>
                <a:cxn ang="0">
                  <a:pos x="58" y="109"/>
                </a:cxn>
                <a:cxn ang="0">
                  <a:pos x="7" y="58"/>
                </a:cxn>
                <a:cxn ang="0">
                  <a:pos x="58" y="7"/>
                </a:cxn>
                <a:cxn ang="0">
                  <a:pos x="109" y="58"/>
                </a:cxn>
                <a:cxn ang="0">
                  <a:pos x="58" y="109"/>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8" y="109"/>
                  </a:moveTo>
                  <a:cubicBezTo>
                    <a:pt x="30" y="109"/>
                    <a:pt x="7" y="86"/>
                    <a:pt x="7" y="58"/>
                  </a:cubicBezTo>
                  <a:cubicBezTo>
                    <a:pt x="7" y="30"/>
                    <a:pt x="30" y="7"/>
                    <a:pt x="58" y="7"/>
                  </a:cubicBezTo>
                  <a:cubicBezTo>
                    <a:pt x="86" y="7"/>
                    <a:pt x="109" y="30"/>
                    <a:pt x="109" y="58"/>
                  </a:cubicBezTo>
                  <a:cubicBezTo>
                    <a:pt x="109" y="86"/>
                    <a:pt x="86" y="109"/>
                    <a:pt x="58" y="1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4" name="Freeform 96"/>
            <p:cNvSpPr>
              <a:spLocks/>
            </p:cNvSpPr>
            <p:nvPr/>
          </p:nvSpPr>
          <p:spPr bwMode="auto">
            <a:xfrm>
              <a:off x="6262688" y="2708275"/>
              <a:ext cx="184150" cy="55563"/>
            </a:xfrm>
            <a:custGeom>
              <a:avLst/>
              <a:gdLst/>
              <a:ahLst/>
              <a:cxnLst>
                <a:cxn ang="0">
                  <a:pos x="71" y="0"/>
                </a:cxn>
                <a:cxn ang="0">
                  <a:pos x="36" y="15"/>
                </a:cxn>
                <a:cxn ang="0">
                  <a:pos x="0" y="0"/>
                </a:cxn>
                <a:cxn ang="0">
                  <a:pos x="0" y="0"/>
                </a:cxn>
                <a:cxn ang="0">
                  <a:pos x="36" y="22"/>
                </a:cxn>
                <a:cxn ang="0">
                  <a:pos x="72" y="0"/>
                </a:cxn>
                <a:cxn ang="0">
                  <a:pos x="71" y="0"/>
                </a:cxn>
              </a:cxnLst>
              <a:rect l="0" t="0" r="r" b="b"/>
              <a:pathLst>
                <a:path w="72" h="22">
                  <a:moveTo>
                    <a:pt x="71" y="0"/>
                  </a:moveTo>
                  <a:cubicBezTo>
                    <a:pt x="62" y="9"/>
                    <a:pt x="50" y="15"/>
                    <a:pt x="36" y="15"/>
                  </a:cubicBezTo>
                  <a:cubicBezTo>
                    <a:pt x="22" y="15"/>
                    <a:pt x="10" y="9"/>
                    <a:pt x="0" y="0"/>
                  </a:cubicBezTo>
                  <a:cubicBezTo>
                    <a:pt x="0" y="0"/>
                    <a:pt x="0" y="0"/>
                    <a:pt x="0" y="0"/>
                  </a:cubicBezTo>
                  <a:cubicBezTo>
                    <a:pt x="10" y="13"/>
                    <a:pt x="18" y="22"/>
                    <a:pt x="36" y="22"/>
                  </a:cubicBezTo>
                  <a:cubicBezTo>
                    <a:pt x="54" y="22"/>
                    <a:pt x="62" y="13"/>
                    <a:pt x="72" y="0"/>
                  </a:cubicBezTo>
                  <a:lnTo>
                    <a:pt x="7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Oval 97"/>
            <p:cNvSpPr>
              <a:spLocks noChangeArrowheads="1"/>
            </p:cNvSpPr>
            <p:nvPr/>
          </p:nvSpPr>
          <p:spPr bwMode="auto">
            <a:xfrm>
              <a:off x="6299200" y="2616200"/>
              <a:ext cx="38100" cy="555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6" name="Oval 98"/>
            <p:cNvSpPr>
              <a:spLocks noChangeArrowheads="1"/>
            </p:cNvSpPr>
            <p:nvPr/>
          </p:nvSpPr>
          <p:spPr bwMode="auto">
            <a:xfrm>
              <a:off x="6372225" y="2616200"/>
              <a:ext cx="39688" cy="555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7" name="Group 431"/>
          <p:cNvGrpSpPr/>
          <p:nvPr/>
        </p:nvGrpSpPr>
        <p:grpSpPr>
          <a:xfrm>
            <a:off x="9645289" y="3580510"/>
            <a:ext cx="469068" cy="380997"/>
            <a:chOff x="4757738" y="1381124"/>
            <a:chExt cx="269875" cy="219075"/>
          </a:xfrm>
          <a:solidFill>
            <a:schemeClr val="bg1"/>
          </a:solidFill>
        </p:grpSpPr>
        <p:sp>
          <p:nvSpPr>
            <p:cNvPr id="138" name="Freeform 96"/>
            <p:cNvSpPr>
              <a:spLocks/>
            </p:cNvSpPr>
            <p:nvPr/>
          </p:nvSpPr>
          <p:spPr bwMode="auto">
            <a:xfrm>
              <a:off x="4945063" y="1381124"/>
              <a:ext cx="77788" cy="84138"/>
            </a:xfrm>
            <a:custGeom>
              <a:avLst/>
              <a:gdLst/>
              <a:ahLst/>
              <a:cxnLst>
                <a:cxn ang="0">
                  <a:pos x="16" y="37"/>
                </a:cxn>
                <a:cxn ang="0">
                  <a:pos x="30" y="19"/>
                </a:cxn>
                <a:cxn ang="0">
                  <a:pos x="29" y="4"/>
                </a:cxn>
                <a:cxn ang="0">
                  <a:pos x="14" y="7"/>
                </a:cxn>
                <a:cxn ang="0">
                  <a:pos x="0" y="25"/>
                </a:cxn>
                <a:cxn ang="0">
                  <a:pos x="0" y="25"/>
                </a:cxn>
                <a:cxn ang="0">
                  <a:pos x="15" y="37"/>
                </a:cxn>
                <a:cxn ang="0">
                  <a:pos x="16" y="37"/>
                </a:cxn>
              </a:cxnLst>
              <a:rect l="0" t="0" r="r" b="b"/>
              <a:pathLst>
                <a:path w="34" h="37">
                  <a:moveTo>
                    <a:pt x="16" y="37"/>
                  </a:moveTo>
                  <a:cubicBezTo>
                    <a:pt x="19" y="32"/>
                    <a:pt x="30" y="19"/>
                    <a:pt x="30" y="19"/>
                  </a:cubicBezTo>
                  <a:cubicBezTo>
                    <a:pt x="34" y="14"/>
                    <a:pt x="33" y="8"/>
                    <a:pt x="29" y="4"/>
                  </a:cubicBezTo>
                  <a:cubicBezTo>
                    <a:pt x="24" y="0"/>
                    <a:pt x="18" y="2"/>
                    <a:pt x="14" y="7"/>
                  </a:cubicBezTo>
                  <a:cubicBezTo>
                    <a:pt x="0" y="25"/>
                    <a:pt x="0" y="25"/>
                    <a:pt x="0" y="25"/>
                  </a:cubicBezTo>
                  <a:cubicBezTo>
                    <a:pt x="0" y="25"/>
                    <a:pt x="0" y="25"/>
                    <a:pt x="0" y="25"/>
                  </a:cubicBezTo>
                  <a:cubicBezTo>
                    <a:pt x="3" y="28"/>
                    <a:pt x="12" y="35"/>
                    <a:pt x="15" y="37"/>
                  </a:cubicBezTo>
                  <a:cubicBezTo>
                    <a:pt x="15" y="37"/>
                    <a:pt x="15" y="37"/>
                    <a:pt x="16" y="3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Freeform 98"/>
            <p:cNvSpPr>
              <a:spLocks/>
            </p:cNvSpPr>
            <p:nvPr/>
          </p:nvSpPr>
          <p:spPr bwMode="auto">
            <a:xfrm>
              <a:off x="4995863" y="1431924"/>
              <a:ext cx="31750" cy="36513"/>
            </a:xfrm>
            <a:custGeom>
              <a:avLst/>
              <a:gdLst/>
              <a:ahLst/>
              <a:cxnLst>
                <a:cxn ang="0">
                  <a:pos x="4" y="15"/>
                </a:cxn>
                <a:cxn ang="0">
                  <a:pos x="1" y="16"/>
                </a:cxn>
                <a:cxn ang="0">
                  <a:pos x="1" y="13"/>
                </a:cxn>
                <a:cxn ang="0">
                  <a:pos x="10" y="1"/>
                </a:cxn>
                <a:cxn ang="0">
                  <a:pos x="13" y="0"/>
                </a:cxn>
                <a:cxn ang="0">
                  <a:pos x="13" y="3"/>
                </a:cxn>
                <a:cxn ang="0">
                  <a:pos x="4" y="15"/>
                </a:cxn>
              </a:cxnLst>
              <a:rect l="0" t="0" r="r" b="b"/>
              <a:pathLst>
                <a:path w="14" h="16">
                  <a:moveTo>
                    <a:pt x="4" y="15"/>
                  </a:moveTo>
                  <a:cubicBezTo>
                    <a:pt x="3" y="16"/>
                    <a:pt x="2" y="16"/>
                    <a:pt x="1" y="16"/>
                  </a:cubicBezTo>
                  <a:cubicBezTo>
                    <a:pt x="0" y="15"/>
                    <a:pt x="0" y="14"/>
                    <a:pt x="1" y="13"/>
                  </a:cubicBezTo>
                  <a:cubicBezTo>
                    <a:pt x="10" y="1"/>
                    <a:pt x="10" y="1"/>
                    <a:pt x="10" y="1"/>
                  </a:cubicBezTo>
                  <a:cubicBezTo>
                    <a:pt x="11" y="0"/>
                    <a:pt x="12" y="0"/>
                    <a:pt x="13" y="0"/>
                  </a:cubicBezTo>
                  <a:cubicBezTo>
                    <a:pt x="14" y="1"/>
                    <a:pt x="14" y="2"/>
                    <a:pt x="13" y="3"/>
                  </a:cubicBezTo>
                  <a:lnTo>
                    <a:pt x="4" y="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40" name="Group 426"/>
            <p:cNvGrpSpPr/>
            <p:nvPr/>
          </p:nvGrpSpPr>
          <p:grpSpPr>
            <a:xfrm>
              <a:off x="4757738" y="1382711"/>
              <a:ext cx="215901" cy="217488"/>
              <a:chOff x="4757738" y="1382711"/>
              <a:chExt cx="215901" cy="217488"/>
            </a:xfrm>
            <a:grpFill/>
          </p:grpSpPr>
          <p:sp>
            <p:nvSpPr>
              <p:cNvPr id="141" name="Freeform 97"/>
              <p:cNvSpPr>
                <a:spLocks/>
              </p:cNvSpPr>
              <p:nvPr/>
            </p:nvSpPr>
            <p:spPr bwMode="auto">
              <a:xfrm>
                <a:off x="4902201" y="1447799"/>
                <a:ext cx="71438" cy="82550"/>
              </a:xfrm>
              <a:custGeom>
                <a:avLst/>
                <a:gdLst/>
                <a:ahLst/>
                <a:cxnLst>
                  <a:cxn ang="0">
                    <a:pos x="18" y="1"/>
                  </a:cxn>
                  <a:cxn ang="0">
                    <a:pos x="17" y="1"/>
                  </a:cxn>
                  <a:cxn ang="0">
                    <a:pos x="3" y="20"/>
                  </a:cxn>
                  <a:cxn ang="0">
                    <a:pos x="1" y="31"/>
                  </a:cxn>
                  <a:cxn ang="0">
                    <a:pos x="1" y="31"/>
                  </a:cxn>
                  <a:cxn ang="0">
                    <a:pos x="0" y="33"/>
                  </a:cxn>
                  <a:cxn ang="0">
                    <a:pos x="1" y="35"/>
                  </a:cxn>
                  <a:cxn ang="0">
                    <a:pos x="3" y="35"/>
                  </a:cxn>
                  <a:cxn ang="0">
                    <a:pos x="4" y="34"/>
                  </a:cxn>
                  <a:cxn ang="0">
                    <a:pos x="4" y="34"/>
                  </a:cxn>
                  <a:cxn ang="0">
                    <a:pos x="15" y="29"/>
                  </a:cxn>
                  <a:cxn ang="0">
                    <a:pos x="30" y="11"/>
                  </a:cxn>
                  <a:cxn ang="0">
                    <a:pos x="30" y="11"/>
                  </a:cxn>
                  <a:cxn ang="0">
                    <a:pos x="18" y="1"/>
                  </a:cxn>
                </a:cxnLst>
                <a:rect l="0" t="0" r="r" b="b"/>
                <a:pathLst>
                  <a:path w="31" h="36">
                    <a:moveTo>
                      <a:pt x="18" y="1"/>
                    </a:moveTo>
                    <a:cubicBezTo>
                      <a:pt x="17" y="0"/>
                      <a:pt x="17" y="0"/>
                      <a:pt x="17" y="1"/>
                    </a:cubicBezTo>
                    <a:cubicBezTo>
                      <a:pt x="15" y="3"/>
                      <a:pt x="6" y="16"/>
                      <a:pt x="3" y="20"/>
                    </a:cubicBezTo>
                    <a:cubicBezTo>
                      <a:pt x="1" y="23"/>
                      <a:pt x="1" y="28"/>
                      <a:pt x="1" y="31"/>
                    </a:cubicBezTo>
                    <a:cubicBezTo>
                      <a:pt x="1" y="31"/>
                      <a:pt x="1" y="31"/>
                      <a:pt x="1" y="31"/>
                    </a:cubicBezTo>
                    <a:cubicBezTo>
                      <a:pt x="1" y="32"/>
                      <a:pt x="1" y="32"/>
                      <a:pt x="0" y="33"/>
                    </a:cubicBezTo>
                    <a:cubicBezTo>
                      <a:pt x="0" y="34"/>
                      <a:pt x="0" y="35"/>
                      <a:pt x="1" y="35"/>
                    </a:cubicBezTo>
                    <a:cubicBezTo>
                      <a:pt x="1" y="35"/>
                      <a:pt x="2" y="36"/>
                      <a:pt x="3" y="35"/>
                    </a:cubicBezTo>
                    <a:cubicBezTo>
                      <a:pt x="3" y="35"/>
                      <a:pt x="4" y="34"/>
                      <a:pt x="4" y="34"/>
                    </a:cubicBezTo>
                    <a:cubicBezTo>
                      <a:pt x="4" y="33"/>
                      <a:pt x="4" y="33"/>
                      <a:pt x="4" y="34"/>
                    </a:cubicBezTo>
                    <a:cubicBezTo>
                      <a:pt x="7" y="34"/>
                      <a:pt x="12" y="32"/>
                      <a:pt x="15" y="29"/>
                    </a:cubicBezTo>
                    <a:cubicBezTo>
                      <a:pt x="18" y="25"/>
                      <a:pt x="29" y="13"/>
                      <a:pt x="30" y="11"/>
                    </a:cubicBezTo>
                    <a:cubicBezTo>
                      <a:pt x="30" y="11"/>
                      <a:pt x="31" y="11"/>
                      <a:pt x="30" y="11"/>
                    </a:cubicBezTo>
                    <a:cubicBezTo>
                      <a:pt x="27" y="8"/>
                      <a:pt x="21" y="3"/>
                      <a:pt x="1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2" name="Freeform 99"/>
              <p:cNvSpPr>
                <a:spLocks/>
              </p:cNvSpPr>
              <p:nvPr/>
            </p:nvSpPr>
            <p:spPr bwMode="auto">
              <a:xfrm>
                <a:off x="4784726" y="1457324"/>
                <a:ext cx="123825" cy="11113"/>
              </a:xfrm>
              <a:custGeom>
                <a:avLst/>
                <a:gdLst/>
                <a:ahLst/>
                <a:cxnLst>
                  <a:cxn ang="0">
                    <a:pos x="54" y="4"/>
                  </a:cxn>
                  <a:cxn ang="0">
                    <a:pos x="53" y="5"/>
                  </a:cxn>
                  <a:cxn ang="0">
                    <a:pos x="1" y="5"/>
                  </a:cxn>
                  <a:cxn ang="0">
                    <a:pos x="0" y="4"/>
                  </a:cxn>
                  <a:cxn ang="0">
                    <a:pos x="0" y="2"/>
                  </a:cxn>
                  <a:cxn ang="0">
                    <a:pos x="1" y="0"/>
                  </a:cxn>
                  <a:cxn ang="0">
                    <a:pos x="53" y="0"/>
                  </a:cxn>
                  <a:cxn ang="0">
                    <a:pos x="54" y="2"/>
                  </a:cxn>
                  <a:cxn ang="0">
                    <a:pos x="54" y="4"/>
                  </a:cxn>
                </a:cxnLst>
                <a:rect l="0" t="0" r="r" b="b"/>
                <a:pathLst>
                  <a:path w="54" h="5">
                    <a:moveTo>
                      <a:pt x="54" y="4"/>
                    </a:moveTo>
                    <a:cubicBezTo>
                      <a:pt x="54" y="4"/>
                      <a:pt x="53" y="5"/>
                      <a:pt x="53" y="5"/>
                    </a:cubicBezTo>
                    <a:cubicBezTo>
                      <a:pt x="1" y="5"/>
                      <a:pt x="1" y="5"/>
                      <a:pt x="1" y="5"/>
                    </a:cubicBezTo>
                    <a:cubicBezTo>
                      <a:pt x="0" y="5"/>
                      <a:pt x="0" y="4"/>
                      <a:pt x="0" y="4"/>
                    </a:cubicBezTo>
                    <a:cubicBezTo>
                      <a:pt x="0" y="2"/>
                      <a:pt x="0" y="2"/>
                      <a:pt x="0" y="2"/>
                    </a:cubicBezTo>
                    <a:cubicBezTo>
                      <a:pt x="0" y="1"/>
                      <a:pt x="0" y="0"/>
                      <a:pt x="1" y="0"/>
                    </a:cubicBezTo>
                    <a:cubicBezTo>
                      <a:pt x="53" y="0"/>
                      <a:pt x="53" y="0"/>
                      <a:pt x="53" y="0"/>
                    </a:cubicBezTo>
                    <a:cubicBezTo>
                      <a:pt x="53" y="0"/>
                      <a:pt x="54" y="1"/>
                      <a:pt x="54" y="2"/>
                    </a:cubicBezTo>
                    <a:lnTo>
                      <a:pt x="54"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Freeform 100"/>
              <p:cNvSpPr>
                <a:spLocks/>
              </p:cNvSpPr>
              <p:nvPr/>
            </p:nvSpPr>
            <p:spPr bwMode="auto">
              <a:xfrm>
                <a:off x="4856163" y="1531936"/>
                <a:ext cx="52388" cy="11113"/>
              </a:xfrm>
              <a:custGeom>
                <a:avLst/>
                <a:gdLst/>
                <a:ahLst/>
                <a:cxnLst>
                  <a:cxn ang="0">
                    <a:pos x="23" y="3"/>
                  </a:cxn>
                  <a:cxn ang="0">
                    <a:pos x="22" y="5"/>
                  </a:cxn>
                  <a:cxn ang="0">
                    <a:pos x="2" y="5"/>
                  </a:cxn>
                  <a:cxn ang="0">
                    <a:pos x="0" y="3"/>
                  </a:cxn>
                  <a:cxn ang="0">
                    <a:pos x="0" y="2"/>
                  </a:cxn>
                  <a:cxn ang="0">
                    <a:pos x="2" y="0"/>
                  </a:cxn>
                  <a:cxn ang="0">
                    <a:pos x="22" y="0"/>
                  </a:cxn>
                  <a:cxn ang="0">
                    <a:pos x="23" y="2"/>
                  </a:cxn>
                  <a:cxn ang="0">
                    <a:pos x="23" y="3"/>
                  </a:cxn>
                </a:cxnLst>
                <a:rect l="0" t="0" r="r" b="b"/>
                <a:pathLst>
                  <a:path w="23" h="5">
                    <a:moveTo>
                      <a:pt x="23" y="3"/>
                    </a:moveTo>
                    <a:cubicBezTo>
                      <a:pt x="23" y="4"/>
                      <a:pt x="22" y="5"/>
                      <a:pt x="22" y="5"/>
                    </a:cubicBezTo>
                    <a:cubicBezTo>
                      <a:pt x="2" y="5"/>
                      <a:pt x="2" y="5"/>
                      <a:pt x="2" y="5"/>
                    </a:cubicBezTo>
                    <a:cubicBezTo>
                      <a:pt x="1" y="5"/>
                      <a:pt x="0" y="4"/>
                      <a:pt x="0" y="3"/>
                    </a:cubicBezTo>
                    <a:cubicBezTo>
                      <a:pt x="0" y="2"/>
                      <a:pt x="0" y="2"/>
                      <a:pt x="0" y="2"/>
                    </a:cubicBezTo>
                    <a:cubicBezTo>
                      <a:pt x="0" y="1"/>
                      <a:pt x="1" y="0"/>
                      <a:pt x="2" y="0"/>
                    </a:cubicBezTo>
                    <a:cubicBezTo>
                      <a:pt x="22" y="0"/>
                      <a:pt x="22" y="0"/>
                      <a:pt x="22" y="0"/>
                    </a:cubicBezTo>
                    <a:cubicBezTo>
                      <a:pt x="22" y="0"/>
                      <a:pt x="23" y="1"/>
                      <a:pt x="23" y="2"/>
                    </a:cubicBezTo>
                    <a:lnTo>
                      <a:pt x="23"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4" name="Freeform 101"/>
              <p:cNvSpPr>
                <a:spLocks/>
              </p:cNvSpPr>
              <p:nvPr/>
            </p:nvSpPr>
            <p:spPr bwMode="auto">
              <a:xfrm>
                <a:off x="4784726" y="1423986"/>
                <a:ext cx="123825" cy="12700"/>
              </a:xfrm>
              <a:custGeom>
                <a:avLst/>
                <a:gdLst/>
                <a:ahLst/>
                <a:cxnLst>
                  <a:cxn ang="0">
                    <a:pos x="54" y="3"/>
                  </a:cxn>
                  <a:cxn ang="0">
                    <a:pos x="53" y="5"/>
                  </a:cxn>
                  <a:cxn ang="0">
                    <a:pos x="1" y="5"/>
                  </a:cxn>
                  <a:cxn ang="0">
                    <a:pos x="0" y="3"/>
                  </a:cxn>
                  <a:cxn ang="0">
                    <a:pos x="0" y="2"/>
                  </a:cxn>
                  <a:cxn ang="0">
                    <a:pos x="1" y="0"/>
                  </a:cxn>
                  <a:cxn ang="0">
                    <a:pos x="53" y="0"/>
                  </a:cxn>
                  <a:cxn ang="0">
                    <a:pos x="54" y="2"/>
                  </a:cxn>
                  <a:cxn ang="0">
                    <a:pos x="54" y="3"/>
                  </a:cxn>
                </a:cxnLst>
                <a:rect l="0" t="0" r="r" b="b"/>
                <a:pathLst>
                  <a:path w="54" h="5">
                    <a:moveTo>
                      <a:pt x="54" y="3"/>
                    </a:moveTo>
                    <a:cubicBezTo>
                      <a:pt x="54" y="4"/>
                      <a:pt x="53" y="5"/>
                      <a:pt x="53" y="5"/>
                    </a:cubicBezTo>
                    <a:cubicBezTo>
                      <a:pt x="1" y="5"/>
                      <a:pt x="1" y="5"/>
                      <a:pt x="1" y="5"/>
                    </a:cubicBezTo>
                    <a:cubicBezTo>
                      <a:pt x="0" y="5"/>
                      <a:pt x="0" y="4"/>
                      <a:pt x="0" y="3"/>
                    </a:cubicBezTo>
                    <a:cubicBezTo>
                      <a:pt x="0" y="2"/>
                      <a:pt x="0" y="2"/>
                      <a:pt x="0" y="2"/>
                    </a:cubicBezTo>
                    <a:cubicBezTo>
                      <a:pt x="0" y="1"/>
                      <a:pt x="0" y="0"/>
                      <a:pt x="1" y="0"/>
                    </a:cubicBezTo>
                    <a:cubicBezTo>
                      <a:pt x="53" y="0"/>
                      <a:pt x="53" y="0"/>
                      <a:pt x="53" y="0"/>
                    </a:cubicBezTo>
                    <a:cubicBezTo>
                      <a:pt x="53" y="0"/>
                      <a:pt x="54" y="1"/>
                      <a:pt x="54" y="2"/>
                    </a:cubicBezTo>
                    <a:lnTo>
                      <a:pt x="54"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5" name="Freeform 102"/>
              <p:cNvSpPr>
                <a:spLocks/>
              </p:cNvSpPr>
              <p:nvPr/>
            </p:nvSpPr>
            <p:spPr bwMode="auto">
              <a:xfrm>
                <a:off x="4757738" y="1382711"/>
                <a:ext cx="179388" cy="217488"/>
              </a:xfrm>
              <a:custGeom>
                <a:avLst/>
                <a:gdLst/>
                <a:ahLst/>
                <a:cxnLst>
                  <a:cxn ang="0">
                    <a:pos x="73" y="68"/>
                  </a:cxn>
                  <a:cxn ang="0">
                    <a:pos x="73" y="84"/>
                  </a:cxn>
                  <a:cxn ang="0">
                    <a:pos x="67" y="89"/>
                  </a:cxn>
                  <a:cxn ang="0">
                    <a:pos x="10" y="89"/>
                  </a:cxn>
                  <a:cxn ang="0">
                    <a:pos x="5" y="84"/>
                  </a:cxn>
                  <a:cxn ang="0">
                    <a:pos x="5" y="10"/>
                  </a:cxn>
                  <a:cxn ang="0">
                    <a:pos x="10" y="5"/>
                  </a:cxn>
                  <a:cxn ang="0">
                    <a:pos x="67" y="5"/>
                  </a:cxn>
                  <a:cxn ang="0">
                    <a:pos x="73" y="10"/>
                  </a:cxn>
                  <a:cxn ang="0">
                    <a:pos x="73" y="27"/>
                  </a:cxn>
                  <a:cxn ang="0">
                    <a:pos x="74" y="28"/>
                  </a:cxn>
                  <a:cxn ang="0">
                    <a:pos x="77" y="24"/>
                  </a:cxn>
                  <a:cxn ang="0">
                    <a:pos x="78" y="21"/>
                  </a:cxn>
                  <a:cxn ang="0">
                    <a:pos x="78" y="5"/>
                  </a:cxn>
                  <a:cxn ang="0">
                    <a:pos x="73" y="0"/>
                  </a:cxn>
                  <a:cxn ang="0">
                    <a:pos x="5" y="0"/>
                  </a:cxn>
                  <a:cxn ang="0">
                    <a:pos x="0" y="5"/>
                  </a:cxn>
                  <a:cxn ang="0">
                    <a:pos x="0" y="90"/>
                  </a:cxn>
                  <a:cxn ang="0">
                    <a:pos x="5" y="95"/>
                  </a:cxn>
                  <a:cxn ang="0">
                    <a:pos x="73" y="95"/>
                  </a:cxn>
                  <a:cxn ang="0">
                    <a:pos x="78" y="90"/>
                  </a:cxn>
                  <a:cxn ang="0">
                    <a:pos x="78" y="66"/>
                  </a:cxn>
                  <a:cxn ang="0">
                    <a:pos x="77" y="65"/>
                  </a:cxn>
                  <a:cxn ang="0">
                    <a:pos x="74" y="66"/>
                  </a:cxn>
                  <a:cxn ang="0">
                    <a:pos x="73" y="68"/>
                  </a:cxn>
                </a:cxnLst>
                <a:rect l="0" t="0" r="r" b="b"/>
                <a:pathLst>
                  <a:path w="78" h="95">
                    <a:moveTo>
                      <a:pt x="73" y="68"/>
                    </a:moveTo>
                    <a:cubicBezTo>
                      <a:pt x="73" y="84"/>
                      <a:pt x="73" y="84"/>
                      <a:pt x="73" y="84"/>
                    </a:cubicBezTo>
                    <a:cubicBezTo>
                      <a:pt x="73" y="87"/>
                      <a:pt x="70" y="89"/>
                      <a:pt x="67" y="89"/>
                    </a:cubicBezTo>
                    <a:cubicBezTo>
                      <a:pt x="10" y="89"/>
                      <a:pt x="10" y="89"/>
                      <a:pt x="10" y="89"/>
                    </a:cubicBezTo>
                    <a:cubicBezTo>
                      <a:pt x="8" y="89"/>
                      <a:pt x="5" y="87"/>
                      <a:pt x="5" y="84"/>
                    </a:cubicBezTo>
                    <a:cubicBezTo>
                      <a:pt x="5" y="10"/>
                      <a:pt x="5" y="10"/>
                      <a:pt x="5" y="10"/>
                    </a:cubicBezTo>
                    <a:cubicBezTo>
                      <a:pt x="5" y="8"/>
                      <a:pt x="8" y="5"/>
                      <a:pt x="10" y="5"/>
                    </a:cubicBezTo>
                    <a:cubicBezTo>
                      <a:pt x="67" y="5"/>
                      <a:pt x="67" y="5"/>
                      <a:pt x="67" y="5"/>
                    </a:cubicBezTo>
                    <a:cubicBezTo>
                      <a:pt x="70" y="5"/>
                      <a:pt x="73" y="8"/>
                      <a:pt x="73" y="10"/>
                    </a:cubicBezTo>
                    <a:cubicBezTo>
                      <a:pt x="73" y="27"/>
                      <a:pt x="73" y="27"/>
                      <a:pt x="73" y="27"/>
                    </a:cubicBezTo>
                    <a:cubicBezTo>
                      <a:pt x="73" y="29"/>
                      <a:pt x="73" y="28"/>
                      <a:pt x="74" y="28"/>
                    </a:cubicBezTo>
                    <a:cubicBezTo>
                      <a:pt x="75" y="27"/>
                      <a:pt x="76" y="24"/>
                      <a:pt x="77" y="24"/>
                    </a:cubicBezTo>
                    <a:cubicBezTo>
                      <a:pt x="78" y="23"/>
                      <a:pt x="78" y="22"/>
                      <a:pt x="78" y="21"/>
                    </a:cubicBezTo>
                    <a:cubicBezTo>
                      <a:pt x="78" y="5"/>
                      <a:pt x="78" y="5"/>
                      <a:pt x="78" y="5"/>
                    </a:cubicBezTo>
                    <a:cubicBezTo>
                      <a:pt x="78" y="2"/>
                      <a:pt x="76" y="0"/>
                      <a:pt x="73" y="0"/>
                    </a:cubicBezTo>
                    <a:cubicBezTo>
                      <a:pt x="5" y="0"/>
                      <a:pt x="5" y="0"/>
                      <a:pt x="5" y="0"/>
                    </a:cubicBezTo>
                    <a:cubicBezTo>
                      <a:pt x="2" y="0"/>
                      <a:pt x="0" y="2"/>
                      <a:pt x="0" y="5"/>
                    </a:cubicBezTo>
                    <a:cubicBezTo>
                      <a:pt x="0" y="90"/>
                      <a:pt x="0" y="90"/>
                      <a:pt x="0" y="90"/>
                    </a:cubicBezTo>
                    <a:cubicBezTo>
                      <a:pt x="0" y="93"/>
                      <a:pt x="2" y="95"/>
                      <a:pt x="5" y="95"/>
                    </a:cubicBezTo>
                    <a:cubicBezTo>
                      <a:pt x="73" y="95"/>
                      <a:pt x="73" y="95"/>
                      <a:pt x="73" y="95"/>
                    </a:cubicBezTo>
                    <a:cubicBezTo>
                      <a:pt x="76" y="95"/>
                      <a:pt x="78" y="93"/>
                      <a:pt x="78" y="90"/>
                    </a:cubicBezTo>
                    <a:cubicBezTo>
                      <a:pt x="78" y="66"/>
                      <a:pt x="78" y="66"/>
                      <a:pt x="78" y="66"/>
                    </a:cubicBezTo>
                    <a:cubicBezTo>
                      <a:pt x="78" y="65"/>
                      <a:pt x="77" y="65"/>
                      <a:pt x="77" y="65"/>
                    </a:cubicBezTo>
                    <a:cubicBezTo>
                      <a:pt x="76" y="65"/>
                      <a:pt x="75" y="66"/>
                      <a:pt x="74" y="66"/>
                    </a:cubicBezTo>
                    <a:cubicBezTo>
                      <a:pt x="73" y="66"/>
                      <a:pt x="73" y="66"/>
                      <a:pt x="73" y="6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46" name="Group 301"/>
          <p:cNvGrpSpPr/>
          <p:nvPr/>
        </p:nvGrpSpPr>
        <p:grpSpPr>
          <a:xfrm>
            <a:off x="9602576" y="1961509"/>
            <a:ext cx="494285" cy="516571"/>
            <a:chOff x="762000" y="1854200"/>
            <a:chExt cx="450850" cy="534988"/>
          </a:xfrm>
          <a:solidFill>
            <a:schemeClr val="bg1"/>
          </a:solidFill>
        </p:grpSpPr>
        <p:sp>
          <p:nvSpPr>
            <p:cNvPr id="147" name="Freeform 223"/>
            <p:cNvSpPr>
              <a:spLocks noEditPoints="1"/>
            </p:cNvSpPr>
            <p:nvPr/>
          </p:nvSpPr>
          <p:spPr bwMode="auto">
            <a:xfrm>
              <a:off x="762000" y="1854200"/>
              <a:ext cx="312738" cy="534988"/>
            </a:xfrm>
            <a:custGeom>
              <a:avLst/>
              <a:gdLst/>
              <a:ahLst/>
              <a:cxnLst>
                <a:cxn ang="0">
                  <a:pos x="100" y="0"/>
                </a:cxn>
                <a:cxn ang="0">
                  <a:pos x="24" y="0"/>
                </a:cxn>
                <a:cxn ang="0">
                  <a:pos x="0" y="182"/>
                </a:cxn>
                <a:cxn ang="0">
                  <a:pos x="58" y="198"/>
                </a:cxn>
                <a:cxn ang="0">
                  <a:pos x="116" y="182"/>
                </a:cxn>
                <a:cxn ang="0">
                  <a:pos x="103" y="129"/>
                </a:cxn>
                <a:cxn ang="0">
                  <a:pos x="58" y="140"/>
                </a:cxn>
                <a:cxn ang="0">
                  <a:pos x="13" y="129"/>
                </a:cxn>
                <a:cxn ang="0">
                  <a:pos x="25" y="13"/>
                </a:cxn>
                <a:cxn ang="0">
                  <a:pos x="92" y="13"/>
                </a:cxn>
                <a:cxn ang="0">
                  <a:pos x="116" y="91"/>
                </a:cxn>
                <a:cxn ang="0">
                  <a:pos x="34" y="180"/>
                </a:cxn>
                <a:cxn ang="0">
                  <a:pos x="18" y="176"/>
                </a:cxn>
                <a:cxn ang="0">
                  <a:pos x="13" y="185"/>
                </a:cxn>
                <a:cxn ang="0">
                  <a:pos x="24" y="175"/>
                </a:cxn>
                <a:cxn ang="0">
                  <a:pos x="36" y="185"/>
                </a:cxn>
                <a:cxn ang="0">
                  <a:pos x="91" y="150"/>
                </a:cxn>
                <a:cxn ang="0">
                  <a:pos x="103" y="161"/>
                </a:cxn>
                <a:cxn ang="0">
                  <a:pos x="98" y="152"/>
                </a:cxn>
                <a:cxn ang="0">
                  <a:pos x="82" y="155"/>
                </a:cxn>
                <a:cxn ang="0">
                  <a:pos x="80" y="154"/>
                </a:cxn>
                <a:cxn ang="0">
                  <a:pos x="91" y="175"/>
                </a:cxn>
                <a:cxn ang="0">
                  <a:pos x="103" y="185"/>
                </a:cxn>
                <a:cxn ang="0">
                  <a:pos x="98" y="176"/>
                </a:cxn>
                <a:cxn ang="0">
                  <a:pos x="82" y="180"/>
                </a:cxn>
                <a:cxn ang="0">
                  <a:pos x="80" y="179"/>
                </a:cxn>
                <a:cxn ang="0">
                  <a:pos x="58" y="150"/>
                </a:cxn>
                <a:cxn ang="0">
                  <a:pos x="69" y="161"/>
                </a:cxn>
                <a:cxn ang="0">
                  <a:pos x="64" y="152"/>
                </a:cxn>
                <a:cxn ang="0">
                  <a:pos x="48" y="155"/>
                </a:cxn>
                <a:cxn ang="0">
                  <a:pos x="47" y="154"/>
                </a:cxn>
                <a:cxn ang="0">
                  <a:pos x="58" y="175"/>
                </a:cxn>
                <a:cxn ang="0">
                  <a:pos x="69" y="185"/>
                </a:cxn>
                <a:cxn ang="0">
                  <a:pos x="64" y="176"/>
                </a:cxn>
                <a:cxn ang="0">
                  <a:pos x="48" y="180"/>
                </a:cxn>
                <a:cxn ang="0">
                  <a:pos x="47" y="179"/>
                </a:cxn>
                <a:cxn ang="0">
                  <a:pos x="32" y="150"/>
                </a:cxn>
                <a:cxn ang="0">
                  <a:pos x="34" y="164"/>
                </a:cxn>
                <a:cxn ang="0">
                  <a:pos x="24" y="152"/>
                </a:cxn>
                <a:cxn ang="0">
                  <a:pos x="15" y="164"/>
                </a:cxn>
                <a:cxn ang="0">
                  <a:pos x="17" y="150"/>
                </a:cxn>
                <a:cxn ang="0">
                  <a:pos x="58" y="8"/>
                </a:cxn>
                <a:cxn ang="0">
                  <a:pos x="46" y="6"/>
                </a:cxn>
                <a:cxn ang="0">
                  <a:pos x="69" y="5"/>
                </a:cxn>
              </a:cxnLst>
              <a:rect l="0" t="0" r="r" b="b"/>
              <a:pathLst>
                <a:path w="116" h="198">
                  <a:moveTo>
                    <a:pt x="116" y="91"/>
                  </a:moveTo>
                  <a:cubicBezTo>
                    <a:pt x="116" y="15"/>
                    <a:pt x="116" y="15"/>
                    <a:pt x="116" y="15"/>
                  </a:cubicBezTo>
                  <a:cubicBezTo>
                    <a:pt x="116" y="6"/>
                    <a:pt x="109" y="0"/>
                    <a:pt x="100" y="0"/>
                  </a:cubicBezTo>
                  <a:cubicBezTo>
                    <a:pt x="91" y="0"/>
                    <a:pt x="91" y="0"/>
                    <a:pt x="91" y="0"/>
                  </a:cubicBezTo>
                  <a:cubicBezTo>
                    <a:pt x="58" y="0"/>
                    <a:pt x="58" y="0"/>
                    <a:pt x="58" y="0"/>
                  </a:cubicBezTo>
                  <a:cubicBezTo>
                    <a:pt x="24" y="0"/>
                    <a:pt x="24" y="0"/>
                    <a:pt x="24" y="0"/>
                  </a:cubicBezTo>
                  <a:cubicBezTo>
                    <a:pt x="15" y="0"/>
                    <a:pt x="15" y="0"/>
                    <a:pt x="15" y="0"/>
                  </a:cubicBezTo>
                  <a:cubicBezTo>
                    <a:pt x="7" y="0"/>
                    <a:pt x="0" y="6"/>
                    <a:pt x="0" y="15"/>
                  </a:cubicBezTo>
                  <a:cubicBezTo>
                    <a:pt x="0" y="182"/>
                    <a:pt x="0" y="182"/>
                    <a:pt x="0" y="182"/>
                  </a:cubicBezTo>
                  <a:cubicBezTo>
                    <a:pt x="0" y="191"/>
                    <a:pt x="7" y="198"/>
                    <a:pt x="15" y="198"/>
                  </a:cubicBezTo>
                  <a:cubicBezTo>
                    <a:pt x="24" y="198"/>
                    <a:pt x="24" y="198"/>
                    <a:pt x="24" y="198"/>
                  </a:cubicBezTo>
                  <a:cubicBezTo>
                    <a:pt x="58" y="198"/>
                    <a:pt x="58" y="198"/>
                    <a:pt x="58" y="198"/>
                  </a:cubicBezTo>
                  <a:cubicBezTo>
                    <a:pt x="91" y="198"/>
                    <a:pt x="91" y="198"/>
                    <a:pt x="91" y="198"/>
                  </a:cubicBezTo>
                  <a:cubicBezTo>
                    <a:pt x="100" y="198"/>
                    <a:pt x="100" y="198"/>
                    <a:pt x="100" y="198"/>
                  </a:cubicBezTo>
                  <a:cubicBezTo>
                    <a:pt x="109" y="198"/>
                    <a:pt x="116" y="191"/>
                    <a:pt x="116" y="182"/>
                  </a:cubicBezTo>
                  <a:cubicBezTo>
                    <a:pt x="116" y="108"/>
                    <a:pt x="116" y="108"/>
                    <a:pt x="116" y="108"/>
                  </a:cubicBezTo>
                  <a:cubicBezTo>
                    <a:pt x="103" y="90"/>
                    <a:pt x="103" y="90"/>
                    <a:pt x="103" y="90"/>
                  </a:cubicBezTo>
                  <a:cubicBezTo>
                    <a:pt x="103" y="129"/>
                    <a:pt x="103" y="129"/>
                    <a:pt x="103" y="129"/>
                  </a:cubicBezTo>
                  <a:cubicBezTo>
                    <a:pt x="103" y="135"/>
                    <a:pt x="98" y="140"/>
                    <a:pt x="92" y="140"/>
                  </a:cubicBezTo>
                  <a:cubicBezTo>
                    <a:pt x="91" y="140"/>
                    <a:pt x="91" y="140"/>
                    <a:pt x="91" y="140"/>
                  </a:cubicBezTo>
                  <a:cubicBezTo>
                    <a:pt x="58" y="140"/>
                    <a:pt x="58" y="140"/>
                    <a:pt x="58" y="140"/>
                  </a:cubicBezTo>
                  <a:cubicBezTo>
                    <a:pt x="25" y="140"/>
                    <a:pt x="25" y="140"/>
                    <a:pt x="25" y="140"/>
                  </a:cubicBezTo>
                  <a:cubicBezTo>
                    <a:pt x="24" y="140"/>
                    <a:pt x="24" y="140"/>
                    <a:pt x="24" y="140"/>
                  </a:cubicBezTo>
                  <a:cubicBezTo>
                    <a:pt x="18" y="140"/>
                    <a:pt x="13" y="135"/>
                    <a:pt x="13" y="129"/>
                  </a:cubicBezTo>
                  <a:cubicBezTo>
                    <a:pt x="13" y="24"/>
                    <a:pt x="13" y="24"/>
                    <a:pt x="13" y="24"/>
                  </a:cubicBezTo>
                  <a:cubicBezTo>
                    <a:pt x="13" y="18"/>
                    <a:pt x="18" y="13"/>
                    <a:pt x="24" y="13"/>
                  </a:cubicBezTo>
                  <a:cubicBezTo>
                    <a:pt x="25" y="13"/>
                    <a:pt x="25" y="13"/>
                    <a:pt x="25" y="13"/>
                  </a:cubicBezTo>
                  <a:cubicBezTo>
                    <a:pt x="58" y="13"/>
                    <a:pt x="58" y="13"/>
                    <a:pt x="58" y="13"/>
                  </a:cubicBezTo>
                  <a:cubicBezTo>
                    <a:pt x="91" y="13"/>
                    <a:pt x="91" y="13"/>
                    <a:pt x="91" y="13"/>
                  </a:cubicBezTo>
                  <a:cubicBezTo>
                    <a:pt x="92" y="13"/>
                    <a:pt x="92" y="13"/>
                    <a:pt x="92" y="13"/>
                  </a:cubicBezTo>
                  <a:cubicBezTo>
                    <a:pt x="98" y="13"/>
                    <a:pt x="103" y="18"/>
                    <a:pt x="103" y="24"/>
                  </a:cubicBezTo>
                  <a:cubicBezTo>
                    <a:pt x="103" y="75"/>
                    <a:pt x="103" y="75"/>
                    <a:pt x="103" y="75"/>
                  </a:cubicBezTo>
                  <a:lnTo>
                    <a:pt x="116" y="91"/>
                  </a:lnTo>
                  <a:close/>
                  <a:moveTo>
                    <a:pt x="36" y="185"/>
                  </a:moveTo>
                  <a:cubicBezTo>
                    <a:pt x="36" y="187"/>
                    <a:pt x="35" y="188"/>
                    <a:pt x="34" y="188"/>
                  </a:cubicBezTo>
                  <a:cubicBezTo>
                    <a:pt x="34" y="180"/>
                    <a:pt x="34" y="180"/>
                    <a:pt x="34" y="180"/>
                  </a:cubicBezTo>
                  <a:cubicBezTo>
                    <a:pt x="34" y="178"/>
                    <a:pt x="32" y="176"/>
                    <a:pt x="31" y="176"/>
                  </a:cubicBezTo>
                  <a:cubicBezTo>
                    <a:pt x="24" y="176"/>
                    <a:pt x="24" y="176"/>
                    <a:pt x="24" y="176"/>
                  </a:cubicBezTo>
                  <a:cubicBezTo>
                    <a:pt x="18" y="176"/>
                    <a:pt x="18" y="176"/>
                    <a:pt x="18" y="176"/>
                  </a:cubicBezTo>
                  <a:cubicBezTo>
                    <a:pt x="16" y="176"/>
                    <a:pt x="15" y="178"/>
                    <a:pt x="15" y="180"/>
                  </a:cubicBezTo>
                  <a:cubicBezTo>
                    <a:pt x="15" y="188"/>
                    <a:pt x="15" y="188"/>
                    <a:pt x="15" y="188"/>
                  </a:cubicBezTo>
                  <a:cubicBezTo>
                    <a:pt x="14" y="188"/>
                    <a:pt x="13" y="187"/>
                    <a:pt x="13" y="185"/>
                  </a:cubicBezTo>
                  <a:cubicBezTo>
                    <a:pt x="13" y="179"/>
                    <a:pt x="13" y="179"/>
                    <a:pt x="13" y="179"/>
                  </a:cubicBezTo>
                  <a:cubicBezTo>
                    <a:pt x="13" y="176"/>
                    <a:pt x="15" y="175"/>
                    <a:pt x="17" y="175"/>
                  </a:cubicBezTo>
                  <a:cubicBezTo>
                    <a:pt x="24" y="175"/>
                    <a:pt x="24" y="175"/>
                    <a:pt x="24" y="175"/>
                  </a:cubicBezTo>
                  <a:cubicBezTo>
                    <a:pt x="32" y="175"/>
                    <a:pt x="32" y="175"/>
                    <a:pt x="32" y="175"/>
                  </a:cubicBezTo>
                  <a:cubicBezTo>
                    <a:pt x="34" y="175"/>
                    <a:pt x="36" y="176"/>
                    <a:pt x="36" y="179"/>
                  </a:cubicBezTo>
                  <a:lnTo>
                    <a:pt x="36" y="185"/>
                  </a:lnTo>
                  <a:close/>
                  <a:moveTo>
                    <a:pt x="80" y="154"/>
                  </a:moveTo>
                  <a:cubicBezTo>
                    <a:pt x="80" y="152"/>
                    <a:pt x="82" y="150"/>
                    <a:pt x="84" y="150"/>
                  </a:cubicBezTo>
                  <a:cubicBezTo>
                    <a:pt x="91" y="150"/>
                    <a:pt x="91" y="150"/>
                    <a:pt x="91" y="150"/>
                  </a:cubicBezTo>
                  <a:cubicBezTo>
                    <a:pt x="99" y="150"/>
                    <a:pt x="99" y="150"/>
                    <a:pt x="99" y="150"/>
                  </a:cubicBezTo>
                  <a:cubicBezTo>
                    <a:pt x="101" y="150"/>
                    <a:pt x="103" y="152"/>
                    <a:pt x="103" y="154"/>
                  </a:cubicBezTo>
                  <a:cubicBezTo>
                    <a:pt x="103" y="161"/>
                    <a:pt x="103" y="161"/>
                    <a:pt x="103" y="161"/>
                  </a:cubicBezTo>
                  <a:cubicBezTo>
                    <a:pt x="103" y="162"/>
                    <a:pt x="102" y="163"/>
                    <a:pt x="101" y="164"/>
                  </a:cubicBezTo>
                  <a:cubicBezTo>
                    <a:pt x="101" y="155"/>
                    <a:pt x="101" y="155"/>
                    <a:pt x="101" y="155"/>
                  </a:cubicBezTo>
                  <a:cubicBezTo>
                    <a:pt x="101" y="153"/>
                    <a:pt x="100" y="152"/>
                    <a:pt x="98" y="152"/>
                  </a:cubicBezTo>
                  <a:cubicBezTo>
                    <a:pt x="91" y="152"/>
                    <a:pt x="91" y="152"/>
                    <a:pt x="91" y="152"/>
                  </a:cubicBezTo>
                  <a:cubicBezTo>
                    <a:pt x="85" y="152"/>
                    <a:pt x="85" y="152"/>
                    <a:pt x="85" y="152"/>
                  </a:cubicBezTo>
                  <a:cubicBezTo>
                    <a:pt x="83" y="152"/>
                    <a:pt x="82" y="153"/>
                    <a:pt x="82" y="155"/>
                  </a:cubicBezTo>
                  <a:cubicBezTo>
                    <a:pt x="82" y="164"/>
                    <a:pt x="82" y="164"/>
                    <a:pt x="82" y="164"/>
                  </a:cubicBezTo>
                  <a:cubicBezTo>
                    <a:pt x="81" y="163"/>
                    <a:pt x="80" y="162"/>
                    <a:pt x="80" y="161"/>
                  </a:cubicBezTo>
                  <a:lnTo>
                    <a:pt x="80" y="154"/>
                  </a:lnTo>
                  <a:close/>
                  <a:moveTo>
                    <a:pt x="80" y="179"/>
                  </a:moveTo>
                  <a:cubicBezTo>
                    <a:pt x="80" y="176"/>
                    <a:pt x="82" y="175"/>
                    <a:pt x="84" y="175"/>
                  </a:cubicBezTo>
                  <a:cubicBezTo>
                    <a:pt x="91" y="175"/>
                    <a:pt x="91" y="175"/>
                    <a:pt x="91" y="175"/>
                  </a:cubicBezTo>
                  <a:cubicBezTo>
                    <a:pt x="99" y="175"/>
                    <a:pt x="99" y="175"/>
                    <a:pt x="99" y="175"/>
                  </a:cubicBezTo>
                  <a:cubicBezTo>
                    <a:pt x="101" y="175"/>
                    <a:pt x="103" y="176"/>
                    <a:pt x="103" y="179"/>
                  </a:cubicBezTo>
                  <a:cubicBezTo>
                    <a:pt x="103" y="185"/>
                    <a:pt x="103" y="185"/>
                    <a:pt x="103" y="185"/>
                  </a:cubicBezTo>
                  <a:cubicBezTo>
                    <a:pt x="103" y="187"/>
                    <a:pt x="102" y="188"/>
                    <a:pt x="101" y="188"/>
                  </a:cubicBezTo>
                  <a:cubicBezTo>
                    <a:pt x="101" y="180"/>
                    <a:pt x="101" y="180"/>
                    <a:pt x="101" y="180"/>
                  </a:cubicBezTo>
                  <a:cubicBezTo>
                    <a:pt x="101" y="178"/>
                    <a:pt x="100" y="176"/>
                    <a:pt x="98" y="176"/>
                  </a:cubicBezTo>
                  <a:cubicBezTo>
                    <a:pt x="91" y="176"/>
                    <a:pt x="91" y="176"/>
                    <a:pt x="91" y="176"/>
                  </a:cubicBezTo>
                  <a:cubicBezTo>
                    <a:pt x="85" y="176"/>
                    <a:pt x="85" y="176"/>
                    <a:pt x="85" y="176"/>
                  </a:cubicBezTo>
                  <a:cubicBezTo>
                    <a:pt x="83" y="176"/>
                    <a:pt x="82" y="178"/>
                    <a:pt x="82" y="180"/>
                  </a:cubicBezTo>
                  <a:cubicBezTo>
                    <a:pt x="82" y="188"/>
                    <a:pt x="82" y="188"/>
                    <a:pt x="82" y="188"/>
                  </a:cubicBezTo>
                  <a:cubicBezTo>
                    <a:pt x="81" y="188"/>
                    <a:pt x="80" y="187"/>
                    <a:pt x="80" y="185"/>
                  </a:cubicBezTo>
                  <a:lnTo>
                    <a:pt x="80" y="179"/>
                  </a:lnTo>
                  <a:close/>
                  <a:moveTo>
                    <a:pt x="47" y="154"/>
                  </a:moveTo>
                  <a:cubicBezTo>
                    <a:pt x="47" y="152"/>
                    <a:pt x="48" y="150"/>
                    <a:pt x="51" y="150"/>
                  </a:cubicBezTo>
                  <a:cubicBezTo>
                    <a:pt x="58" y="150"/>
                    <a:pt x="58" y="150"/>
                    <a:pt x="58" y="150"/>
                  </a:cubicBezTo>
                  <a:cubicBezTo>
                    <a:pt x="65" y="150"/>
                    <a:pt x="65" y="150"/>
                    <a:pt x="65" y="150"/>
                  </a:cubicBezTo>
                  <a:cubicBezTo>
                    <a:pt x="67" y="150"/>
                    <a:pt x="69" y="152"/>
                    <a:pt x="69" y="154"/>
                  </a:cubicBezTo>
                  <a:cubicBezTo>
                    <a:pt x="69" y="161"/>
                    <a:pt x="69" y="161"/>
                    <a:pt x="69" y="161"/>
                  </a:cubicBezTo>
                  <a:cubicBezTo>
                    <a:pt x="69" y="162"/>
                    <a:pt x="68" y="163"/>
                    <a:pt x="67" y="164"/>
                  </a:cubicBezTo>
                  <a:cubicBezTo>
                    <a:pt x="67" y="155"/>
                    <a:pt x="67" y="155"/>
                    <a:pt x="67" y="155"/>
                  </a:cubicBezTo>
                  <a:cubicBezTo>
                    <a:pt x="67" y="153"/>
                    <a:pt x="66" y="152"/>
                    <a:pt x="64" y="152"/>
                  </a:cubicBezTo>
                  <a:cubicBezTo>
                    <a:pt x="58" y="152"/>
                    <a:pt x="58" y="152"/>
                    <a:pt x="58" y="152"/>
                  </a:cubicBezTo>
                  <a:cubicBezTo>
                    <a:pt x="52" y="152"/>
                    <a:pt x="52" y="152"/>
                    <a:pt x="52" y="152"/>
                  </a:cubicBezTo>
                  <a:cubicBezTo>
                    <a:pt x="50" y="152"/>
                    <a:pt x="48" y="153"/>
                    <a:pt x="48" y="155"/>
                  </a:cubicBezTo>
                  <a:cubicBezTo>
                    <a:pt x="48" y="164"/>
                    <a:pt x="48" y="164"/>
                    <a:pt x="48" y="164"/>
                  </a:cubicBezTo>
                  <a:cubicBezTo>
                    <a:pt x="47" y="163"/>
                    <a:pt x="47" y="162"/>
                    <a:pt x="47" y="161"/>
                  </a:cubicBezTo>
                  <a:lnTo>
                    <a:pt x="47" y="154"/>
                  </a:lnTo>
                  <a:close/>
                  <a:moveTo>
                    <a:pt x="47" y="179"/>
                  </a:moveTo>
                  <a:cubicBezTo>
                    <a:pt x="47" y="176"/>
                    <a:pt x="48" y="175"/>
                    <a:pt x="51" y="175"/>
                  </a:cubicBezTo>
                  <a:cubicBezTo>
                    <a:pt x="58" y="175"/>
                    <a:pt x="58" y="175"/>
                    <a:pt x="58" y="175"/>
                  </a:cubicBezTo>
                  <a:cubicBezTo>
                    <a:pt x="65" y="175"/>
                    <a:pt x="65" y="175"/>
                    <a:pt x="65" y="175"/>
                  </a:cubicBezTo>
                  <a:cubicBezTo>
                    <a:pt x="67" y="175"/>
                    <a:pt x="69" y="176"/>
                    <a:pt x="69" y="179"/>
                  </a:cubicBezTo>
                  <a:cubicBezTo>
                    <a:pt x="69" y="185"/>
                    <a:pt x="69" y="185"/>
                    <a:pt x="69" y="185"/>
                  </a:cubicBezTo>
                  <a:cubicBezTo>
                    <a:pt x="69" y="187"/>
                    <a:pt x="68" y="188"/>
                    <a:pt x="67" y="188"/>
                  </a:cubicBezTo>
                  <a:cubicBezTo>
                    <a:pt x="67" y="180"/>
                    <a:pt x="67" y="180"/>
                    <a:pt x="67" y="180"/>
                  </a:cubicBezTo>
                  <a:cubicBezTo>
                    <a:pt x="67" y="178"/>
                    <a:pt x="66" y="176"/>
                    <a:pt x="64" y="176"/>
                  </a:cubicBezTo>
                  <a:cubicBezTo>
                    <a:pt x="58" y="176"/>
                    <a:pt x="58" y="176"/>
                    <a:pt x="58" y="176"/>
                  </a:cubicBezTo>
                  <a:cubicBezTo>
                    <a:pt x="52" y="176"/>
                    <a:pt x="52" y="176"/>
                    <a:pt x="52" y="176"/>
                  </a:cubicBezTo>
                  <a:cubicBezTo>
                    <a:pt x="50" y="176"/>
                    <a:pt x="48" y="178"/>
                    <a:pt x="48" y="180"/>
                  </a:cubicBezTo>
                  <a:cubicBezTo>
                    <a:pt x="48" y="188"/>
                    <a:pt x="48" y="188"/>
                    <a:pt x="48" y="188"/>
                  </a:cubicBezTo>
                  <a:cubicBezTo>
                    <a:pt x="47" y="188"/>
                    <a:pt x="47" y="187"/>
                    <a:pt x="47" y="185"/>
                  </a:cubicBezTo>
                  <a:lnTo>
                    <a:pt x="47" y="179"/>
                  </a:lnTo>
                  <a:close/>
                  <a:moveTo>
                    <a:pt x="17" y="150"/>
                  </a:moveTo>
                  <a:cubicBezTo>
                    <a:pt x="24" y="150"/>
                    <a:pt x="24" y="150"/>
                    <a:pt x="24" y="150"/>
                  </a:cubicBezTo>
                  <a:cubicBezTo>
                    <a:pt x="32" y="150"/>
                    <a:pt x="32" y="150"/>
                    <a:pt x="32" y="150"/>
                  </a:cubicBezTo>
                  <a:cubicBezTo>
                    <a:pt x="34" y="150"/>
                    <a:pt x="36" y="152"/>
                    <a:pt x="36" y="154"/>
                  </a:cubicBezTo>
                  <a:cubicBezTo>
                    <a:pt x="36" y="161"/>
                    <a:pt x="36" y="161"/>
                    <a:pt x="36" y="161"/>
                  </a:cubicBezTo>
                  <a:cubicBezTo>
                    <a:pt x="36" y="162"/>
                    <a:pt x="35" y="163"/>
                    <a:pt x="34" y="164"/>
                  </a:cubicBezTo>
                  <a:cubicBezTo>
                    <a:pt x="34" y="155"/>
                    <a:pt x="34" y="155"/>
                    <a:pt x="34" y="155"/>
                  </a:cubicBezTo>
                  <a:cubicBezTo>
                    <a:pt x="34" y="153"/>
                    <a:pt x="32" y="152"/>
                    <a:pt x="31" y="152"/>
                  </a:cubicBezTo>
                  <a:cubicBezTo>
                    <a:pt x="24" y="152"/>
                    <a:pt x="24" y="152"/>
                    <a:pt x="24" y="152"/>
                  </a:cubicBezTo>
                  <a:cubicBezTo>
                    <a:pt x="18" y="152"/>
                    <a:pt x="18" y="152"/>
                    <a:pt x="18" y="152"/>
                  </a:cubicBezTo>
                  <a:cubicBezTo>
                    <a:pt x="16" y="152"/>
                    <a:pt x="15" y="153"/>
                    <a:pt x="15" y="155"/>
                  </a:cubicBezTo>
                  <a:cubicBezTo>
                    <a:pt x="15" y="164"/>
                    <a:pt x="15" y="164"/>
                    <a:pt x="15" y="164"/>
                  </a:cubicBezTo>
                  <a:cubicBezTo>
                    <a:pt x="14" y="163"/>
                    <a:pt x="13" y="162"/>
                    <a:pt x="13" y="161"/>
                  </a:cubicBezTo>
                  <a:cubicBezTo>
                    <a:pt x="13" y="154"/>
                    <a:pt x="13" y="154"/>
                    <a:pt x="13" y="154"/>
                  </a:cubicBezTo>
                  <a:cubicBezTo>
                    <a:pt x="13" y="152"/>
                    <a:pt x="15" y="150"/>
                    <a:pt x="17" y="150"/>
                  </a:cubicBezTo>
                  <a:close/>
                  <a:moveTo>
                    <a:pt x="70" y="6"/>
                  </a:moveTo>
                  <a:cubicBezTo>
                    <a:pt x="70" y="7"/>
                    <a:pt x="69" y="8"/>
                    <a:pt x="69" y="8"/>
                  </a:cubicBezTo>
                  <a:cubicBezTo>
                    <a:pt x="58" y="8"/>
                    <a:pt x="58" y="8"/>
                    <a:pt x="58" y="8"/>
                  </a:cubicBezTo>
                  <a:cubicBezTo>
                    <a:pt x="47" y="8"/>
                    <a:pt x="47" y="8"/>
                    <a:pt x="47" y="8"/>
                  </a:cubicBezTo>
                  <a:cubicBezTo>
                    <a:pt x="46" y="8"/>
                    <a:pt x="46" y="7"/>
                    <a:pt x="46" y="6"/>
                  </a:cubicBezTo>
                  <a:cubicBezTo>
                    <a:pt x="46" y="6"/>
                    <a:pt x="46" y="6"/>
                    <a:pt x="46" y="6"/>
                  </a:cubicBezTo>
                  <a:cubicBezTo>
                    <a:pt x="46" y="5"/>
                    <a:pt x="46" y="5"/>
                    <a:pt x="47" y="5"/>
                  </a:cubicBezTo>
                  <a:cubicBezTo>
                    <a:pt x="58" y="5"/>
                    <a:pt x="58" y="5"/>
                    <a:pt x="58" y="5"/>
                  </a:cubicBezTo>
                  <a:cubicBezTo>
                    <a:pt x="69" y="5"/>
                    <a:pt x="69" y="5"/>
                    <a:pt x="69" y="5"/>
                  </a:cubicBezTo>
                  <a:cubicBezTo>
                    <a:pt x="69" y="5"/>
                    <a:pt x="70" y="5"/>
                    <a:pt x="7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8" name="Freeform 224"/>
            <p:cNvSpPr>
              <a:spLocks/>
            </p:cNvSpPr>
            <p:nvPr/>
          </p:nvSpPr>
          <p:spPr bwMode="auto">
            <a:xfrm>
              <a:off x="962025" y="1973263"/>
              <a:ext cx="250825" cy="330200"/>
            </a:xfrm>
            <a:custGeom>
              <a:avLst/>
              <a:gdLst/>
              <a:ahLst/>
              <a:cxnLst>
                <a:cxn ang="0">
                  <a:pos x="92" y="115"/>
                </a:cxn>
                <a:cxn ang="0">
                  <a:pos x="92" y="115"/>
                </a:cxn>
                <a:cxn ang="0">
                  <a:pos x="92" y="115"/>
                </a:cxn>
                <a:cxn ang="0">
                  <a:pos x="0" y="0"/>
                </a:cxn>
                <a:cxn ang="0">
                  <a:pos x="85" y="120"/>
                </a:cxn>
                <a:cxn ang="0">
                  <a:pos x="85" y="120"/>
                </a:cxn>
                <a:cxn ang="0">
                  <a:pos x="85" y="120"/>
                </a:cxn>
                <a:cxn ang="0">
                  <a:pos x="85" y="120"/>
                </a:cxn>
                <a:cxn ang="0">
                  <a:pos x="85" y="120"/>
                </a:cxn>
                <a:cxn ang="0">
                  <a:pos x="87" y="121"/>
                </a:cxn>
                <a:cxn ang="0">
                  <a:pos x="92" y="118"/>
                </a:cxn>
                <a:cxn ang="0">
                  <a:pos x="92" y="115"/>
                </a:cxn>
              </a:cxnLst>
              <a:rect l="0" t="0" r="r" b="b"/>
              <a:pathLst>
                <a:path w="93" h="122">
                  <a:moveTo>
                    <a:pt x="92" y="115"/>
                  </a:moveTo>
                  <a:cubicBezTo>
                    <a:pt x="92" y="115"/>
                    <a:pt x="92" y="115"/>
                    <a:pt x="92" y="115"/>
                  </a:cubicBezTo>
                  <a:cubicBezTo>
                    <a:pt x="92" y="115"/>
                    <a:pt x="92" y="115"/>
                    <a:pt x="92" y="115"/>
                  </a:cubicBezTo>
                  <a:cubicBezTo>
                    <a:pt x="0" y="0"/>
                    <a:pt x="0" y="0"/>
                    <a:pt x="0" y="0"/>
                  </a:cubicBezTo>
                  <a:cubicBezTo>
                    <a:pt x="85" y="120"/>
                    <a:pt x="85" y="120"/>
                    <a:pt x="85" y="120"/>
                  </a:cubicBezTo>
                  <a:cubicBezTo>
                    <a:pt x="85" y="120"/>
                    <a:pt x="85" y="120"/>
                    <a:pt x="85" y="120"/>
                  </a:cubicBezTo>
                  <a:cubicBezTo>
                    <a:pt x="85" y="120"/>
                    <a:pt x="85" y="120"/>
                    <a:pt x="85" y="120"/>
                  </a:cubicBezTo>
                  <a:cubicBezTo>
                    <a:pt x="85" y="120"/>
                    <a:pt x="85" y="120"/>
                    <a:pt x="85" y="120"/>
                  </a:cubicBezTo>
                  <a:cubicBezTo>
                    <a:pt x="85" y="120"/>
                    <a:pt x="85" y="120"/>
                    <a:pt x="85" y="120"/>
                  </a:cubicBezTo>
                  <a:cubicBezTo>
                    <a:pt x="86" y="121"/>
                    <a:pt x="87" y="122"/>
                    <a:pt x="87" y="121"/>
                  </a:cubicBezTo>
                  <a:cubicBezTo>
                    <a:pt x="92" y="118"/>
                    <a:pt x="92" y="118"/>
                    <a:pt x="92" y="118"/>
                  </a:cubicBezTo>
                  <a:cubicBezTo>
                    <a:pt x="93" y="118"/>
                    <a:pt x="92" y="116"/>
                    <a:pt x="92" y="1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49" name="Title 5"/>
          <p:cNvSpPr txBox="1">
            <a:spLocks/>
          </p:cNvSpPr>
          <p:nvPr/>
        </p:nvSpPr>
        <p:spPr>
          <a:xfrm>
            <a:off x="4698882" y="504904"/>
            <a:ext cx="3995004" cy="923330"/>
          </a:xfrm>
          <a:prstGeom prst="rect">
            <a:avLst/>
          </a:prstGeom>
          <a:noFill/>
        </p:spPr>
        <p:txBody>
          <a:bodyPr vert="horz" wrap="non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5400" b="0" i="0" u="sng" strike="noStrike" kern="1200" cap="none" spc="0" normalizeH="0" baseline="0" noProof="0" dirty="0">
                <a:ln w="0"/>
                <a:solidFill>
                  <a:srgbClr val="32C0BF"/>
                </a:solidFill>
                <a:effectLst>
                  <a:outerShdw blurRad="38100" dist="25400" dir="5400000" algn="ctr" rotWithShape="0">
                    <a:srgbClr val="6E747A">
                      <a:alpha val="43000"/>
                    </a:srgbClr>
                  </a:outerShdw>
                </a:effectLst>
                <a:uLnTx/>
                <a:uFillTx/>
                <a:latin typeface="beIN Black " panose="02000000000000000000" pitchFamily="2" charset="-78"/>
                <a:ea typeface="+mj-ea"/>
                <a:cs typeface="beIN Black " panose="02000000000000000000" pitchFamily="2" charset="-78"/>
              </a:rPr>
              <a:t>اتفاقية</a:t>
            </a:r>
            <a:r>
              <a:rPr kumimoji="0" lang="ar-SA" sz="5400" b="0" i="0" u="sng" strike="noStrike" kern="1200" cap="none" spc="0" normalizeH="0" baseline="0" noProof="0" dirty="0">
                <a:ln w="0"/>
                <a:solidFill>
                  <a:srgbClr val="3494BA"/>
                </a:solidFill>
                <a:effectLst>
                  <a:outerShdw blurRad="38100" dist="25400" dir="5400000" algn="ctr" rotWithShape="0">
                    <a:srgbClr val="6E747A">
                      <a:alpha val="43000"/>
                    </a:srgbClr>
                  </a:outerShdw>
                </a:effectLst>
                <a:uLnTx/>
                <a:uFillTx/>
                <a:latin typeface="beIN Black " panose="02000000000000000000" pitchFamily="2" charset="-78"/>
                <a:ea typeface="+mj-ea"/>
                <a:cs typeface="beIN Black " panose="02000000000000000000" pitchFamily="2" charset="-78"/>
              </a:rPr>
              <a:t> </a:t>
            </a:r>
            <a:r>
              <a:rPr kumimoji="0" lang="ar-SA" sz="5400" b="0" i="0" u="sng" strike="noStrike" kern="1200" cap="none" spc="0" normalizeH="0" baseline="0" noProof="0" dirty="0">
                <a:ln w="0"/>
                <a:solidFill>
                  <a:srgbClr val="604991"/>
                </a:solidFill>
                <a:effectLst>
                  <a:outerShdw blurRad="38100" dist="25400" dir="5400000" algn="ctr" rotWithShape="0">
                    <a:srgbClr val="6E747A">
                      <a:alpha val="43000"/>
                    </a:srgbClr>
                  </a:outerShdw>
                </a:effectLst>
                <a:uLnTx/>
                <a:uFillTx/>
                <a:latin typeface="beIN Black " panose="02000000000000000000" pitchFamily="2" charset="-78"/>
                <a:ea typeface="+mj-ea"/>
                <a:cs typeface="beIN Black " panose="02000000000000000000" pitchFamily="2" charset="-78"/>
              </a:rPr>
              <a:t>الدورة </a:t>
            </a:r>
            <a:endParaRPr kumimoji="0" lang="en-US" sz="5400" b="0" i="0" u="sng" strike="noStrike" kern="1200" cap="none" spc="0" normalizeH="0" baseline="0" noProof="0" dirty="0">
              <a:ln w="0"/>
              <a:solidFill>
                <a:srgbClr val="604991"/>
              </a:solidFill>
              <a:effectLst>
                <a:outerShdw blurRad="38100" dist="25400" dir="5400000" algn="ctr" rotWithShape="0">
                  <a:srgbClr val="6E747A">
                    <a:alpha val="43000"/>
                  </a:srgbClr>
                </a:outerShdw>
              </a:effectLst>
              <a:uLnTx/>
              <a:uFillTx/>
              <a:latin typeface="beIN Black " panose="02000000000000000000" pitchFamily="2" charset="-78"/>
              <a:ea typeface="+mj-ea"/>
              <a:cs typeface="beIN Black " panose="02000000000000000000" pitchFamily="2" charset="-78"/>
            </a:endParaRPr>
          </a:p>
        </p:txBody>
      </p:sp>
      <p:sp>
        <p:nvSpPr>
          <p:cNvPr id="151" name="مستطيل 150"/>
          <p:cNvSpPr/>
          <p:nvPr/>
        </p:nvSpPr>
        <p:spPr>
          <a:xfrm>
            <a:off x="4511880" y="2735857"/>
            <a:ext cx="4914143" cy="584775"/>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EG" sz="3200" b="1" i="0" u="none" strike="noStrike" kern="1200" cap="none" spc="0" normalizeH="0" baseline="0" noProof="0" dirty="0">
                <a:ln>
                  <a:noFill/>
                </a:ln>
                <a:solidFill>
                  <a:srgbClr val="2E8A7F"/>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ابتسامتك و تعاونك </a:t>
            </a:r>
            <a:r>
              <a:rPr kumimoji="0" lang="ar-SA" sz="3200" b="1" i="0" u="none" strike="noStrike" kern="1200" cap="none" spc="0" normalizeH="0" baseline="0" noProof="0" dirty="0">
                <a:ln>
                  <a:noFill/>
                </a:ln>
                <a:solidFill>
                  <a:srgbClr val="2E8A7F"/>
                </a:solidFill>
                <a:effectLst>
                  <a:outerShdw blurRad="38100" dist="38100" dir="2700000" algn="tl">
                    <a:srgbClr val="000000">
                      <a:alpha val="43137"/>
                    </a:srgbClr>
                  </a:outerShdw>
                </a:effectLst>
                <a:uLnTx/>
                <a:uFillTx/>
                <a:latin typeface="Sakkal Majalla" panose="02000000000000000000" pitchFamily="2" charset="-78"/>
                <a:ea typeface="HY헤드라인M" pitchFamily="2" charset="-127"/>
                <a:cs typeface="Sakkal Majalla" panose="02000000000000000000" pitchFamily="2" charset="-78"/>
              </a:rPr>
              <a:t>سر نجاح الدورة</a:t>
            </a:r>
          </a:p>
        </p:txBody>
      </p:sp>
      <p:sp>
        <p:nvSpPr>
          <p:cNvPr id="19" name="مستطيل 18">
            <a:extLst>
              <a:ext uri="{FF2B5EF4-FFF2-40B4-BE49-F238E27FC236}">
                <a16:creationId xmlns:a16="http://schemas.microsoft.com/office/drawing/2014/main" id="{DEDC7A57-058C-1EFB-0261-1E7388260AD3}"/>
              </a:ext>
            </a:extLst>
          </p:cNvPr>
          <p:cNvSpPr/>
          <p:nvPr/>
        </p:nvSpPr>
        <p:spPr>
          <a:xfrm>
            <a:off x="2666159" y="2067856"/>
            <a:ext cx="6759864" cy="584775"/>
          </a:xfrm>
          <a:prstGeom prst="rect">
            <a:avLst/>
          </a:prstGeom>
        </p:spPr>
        <p:txBody>
          <a:bodyPr wrap="square">
            <a:spAutoFit/>
          </a:bodyPr>
          <a:lstStyle/>
          <a:p>
            <a:pPr marL="0" marR="0" lvl="0" indent="0" algn="r" defTabSz="457189"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5355B"/>
                </a:solidFill>
                <a:effectLst/>
                <a:uLnTx/>
                <a:uFillTx/>
                <a:latin typeface="Sakkal Majalla" panose="02000000000000000000" pitchFamily="2" charset="-78"/>
                <a:ea typeface="HY헤드라인M" pitchFamily="2" charset="-127"/>
                <a:cs typeface="Sakkal Majalla" panose="02000000000000000000" pitchFamily="2" charset="-78"/>
              </a:rPr>
              <a:t>لاتدع هاتفك المتنقل يشوش أفكار ك</a:t>
            </a:r>
          </a:p>
        </p:txBody>
      </p:sp>
      <p:pic>
        <p:nvPicPr>
          <p:cNvPr id="21" name="صورة 20">
            <a:extLst>
              <a:ext uri="{FF2B5EF4-FFF2-40B4-BE49-F238E27FC236}">
                <a16:creationId xmlns:a16="http://schemas.microsoft.com/office/drawing/2014/main" id="{EEB4C1AF-F8B0-E964-0EDA-08429005455C}"/>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741268"/>
            <a:ext cx="12192000" cy="1169893"/>
          </a:xfrm>
          <a:prstGeom prst="rect">
            <a:avLst/>
          </a:prstGeom>
        </p:spPr>
      </p:pic>
    </p:spTree>
    <p:extLst>
      <p:ext uri="{BB962C8B-B14F-4D97-AF65-F5344CB8AC3E}">
        <p14:creationId xmlns:p14="http://schemas.microsoft.com/office/powerpoint/2010/main" val="2824183445"/>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cBhvr>
                                        <p:cTn id="15" dur="500" fill="hold"/>
                                        <p:tgtEl>
                                          <p:spTgt spid="120"/>
                                        </p:tgtEl>
                                        <p:attrNameLst>
                                          <p:attrName>ppt_w</p:attrName>
                                        </p:attrNameLst>
                                      </p:cBhvr>
                                      <p:tavLst>
                                        <p:tav tm="0">
                                          <p:val>
                                            <p:fltVal val="0"/>
                                          </p:val>
                                        </p:tav>
                                        <p:tav tm="100000">
                                          <p:val>
                                            <p:strVal val="#ppt_w"/>
                                          </p:val>
                                        </p:tav>
                                      </p:tavLst>
                                    </p:anim>
                                    <p:anim calcmode="lin" valueType="num">
                                      <p:cBhvr>
                                        <p:cTn id="16" dur="500" fill="hold"/>
                                        <p:tgtEl>
                                          <p:spTgt spid="120"/>
                                        </p:tgtEl>
                                        <p:attrNameLst>
                                          <p:attrName>ppt_h</p:attrName>
                                        </p:attrNameLst>
                                      </p:cBhvr>
                                      <p:tavLst>
                                        <p:tav tm="0">
                                          <p:val>
                                            <p:fltVal val="0"/>
                                          </p:val>
                                        </p:tav>
                                        <p:tav tm="100000">
                                          <p:val>
                                            <p:strVal val="#ppt_h"/>
                                          </p:val>
                                        </p:tav>
                                      </p:tavLst>
                                    </p:anim>
                                    <p:animEffect transition="in" filter="fade">
                                      <p:cBhvr>
                                        <p:cTn id="17" dur="500"/>
                                        <p:tgtEl>
                                          <p:spTgt spid="12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2"/>
                                        </p:tgtEl>
                                        <p:attrNameLst>
                                          <p:attrName>style.visibility</p:attrName>
                                        </p:attrNameLst>
                                      </p:cBhvr>
                                      <p:to>
                                        <p:strVal val="visible"/>
                                      </p:to>
                                    </p:set>
                                    <p:anim calcmode="lin" valueType="num">
                                      <p:cBhvr>
                                        <p:cTn id="27" dur="500" fill="hold"/>
                                        <p:tgtEl>
                                          <p:spTgt spid="122"/>
                                        </p:tgtEl>
                                        <p:attrNameLst>
                                          <p:attrName>ppt_w</p:attrName>
                                        </p:attrNameLst>
                                      </p:cBhvr>
                                      <p:tavLst>
                                        <p:tav tm="0">
                                          <p:val>
                                            <p:fltVal val="0"/>
                                          </p:val>
                                        </p:tav>
                                        <p:tav tm="100000">
                                          <p:val>
                                            <p:strVal val="#ppt_w"/>
                                          </p:val>
                                        </p:tav>
                                      </p:tavLst>
                                    </p:anim>
                                    <p:anim calcmode="lin" valueType="num">
                                      <p:cBhvr>
                                        <p:cTn id="28" dur="500" fill="hold"/>
                                        <p:tgtEl>
                                          <p:spTgt spid="122"/>
                                        </p:tgtEl>
                                        <p:attrNameLst>
                                          <p:attrName>ppt_h</p:attrName>
                                        </p:attrNameLst>
                                      </p:cBhvr>
                                      <p:tavLst>
                                        <p:tav tm="0">
                                          <p:val>
                                            <p:fltVal val="0"/>
                                          </p:val>
                                        </p:tav>
                                        <p:tav tm="100000">
                                          <p:val>
                                            <p:strVal val="#ppt_h"/>
                                          </p:val>
                                        </p:tav>
                                      </p:tavLst>
                                    </p:anim>
                                    <p:animEffect transition="in" filter="fade">
                                      <p:cBhvr>
                                        <p:cTn id="29" dur="500"/>
                                        <p:tgtEl>
                                          <p:spTgt spid="12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23"/>
                                        </p:tgtEl>
                                        <p:attrNameLst>
                                          <p:attrName>style.visibility</p:attrName>
                                        </p:attrNameLst>
                                      </p:cBhvr>
                                      <p:to>
                                        <p:strVal val="visible"/>
                                      </p:to>
                                    </p:set>
                                    <p:anim calcmode="lin" valueType="num">
                                      <p:cBhvr>
                                        <p:cTn id="33" dur="500" fill="hold"/>
                                        <p:tgtEl>
                                          <p:spTgt spid="123"/>
                                        </p:tgtEl>
                                        <p:attrNameLst>
                                          <p:attrName>ppt_w</p:attrName>
                                        </p:attrNameLst>
                                      </p:cBhvr>
                                      <p:tavLst>
                                        <p:tav tm="0">
                                          <p:val>
                                            <p:fltVal val="0"/>
                                          </p:val>
                                        </p:tav>
                                        <p:tav tm="100000">
                                          <p:val>
                                            <p:strVal val="#ppt_w"/>
                                          </p:val>
                                        </p:tav>
                                      </p:tavLst>
                                    </p:anim>
                                    <p:anim calcmode="lin" valueType="num">
                                      <p:cBhvr>
                                        <p:cTn id="34" dur="500" fill="hold"/>
                                        <p:tgtEl>
                                          <p:spTgt spid="123"/>
                                        </p:tgtEl>
                                        <p:attrNameLst>
                                          <p:attrName>ppt_h</p:attrName>
                                        </p:attrNameLst>
                                      </p:cBhvr>
                                      <p:tavLst>
                                        <p:tav tm="0">
                                          <p:val>
                                            <p:fltVal val="0"/>
                                          </p:val>
                                        </p:tav>
                                        <p:tav tm="100000">
                                          <p:val>
                                            <p:strVal val="#ppt_h"/>
                                          </p:val>
                                        </p:tav>
                                      </p:tavLst>
                                    </p:anim>
                                    <p:animEffect transition="in" filter="fade">
                                      <p:cBhvr>
                                        <p:cTn id="35" dur="500"/>
                                        <p:tgtEl>
                                          <p:spTgt spid="12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29"/>
                                        </p:tgtEl>
                                        <p:attrNameLst>
                                          <p:attrName>style.visibility</p:attrName>
                                        </p:attrNameLst>
                                      </p:cBhvr>
                                      <p:to>
                                        <p:strVal val="visible"/>
                                      </p:to>
                                    </p:set>
                                    <p:anim calcmode="lin" valueType="num">
                                      <p:cBhvr>
                                        <p:cTn id="39" dur="500" fill="hold"/>
                                        <p:tgtEl>
                                          <p:spTgt spid="129"/>
                                        </p:tgtEl>
                                        <p:attrNameLst>
                                          <p:attrName>ppt_w</p:attrName>
                                        </p:attrNameLst>
                                      </p:cBhvr>
                                      <p:tavLst>
                                        <p:tav tm="0">
                                          <p:val>
                                            <p:fltVal val="0"/>
                                          </p:val>
                                        </p:tav>
                                        <p:tav tm="100000">
                                          <p:val>
                                            <p:strVal val="#ppt_w"/>
                                          </p:val>
                                        </p:tav>
                                      </p:tavLst>
                                    </p:anim>
                                    <p:anim calcmode="lin" valueType="num">
                                      <p:cBhvr>
                                        <p:cTn id="40" dur="500" fill="hold"/>
                                        <p:tgtEl>
                                          <p:spTgt spid="129"/>
                                        </p:tgtEl>
                                        <p:attrNameLst>
                                          <p:attrName>ppt_h</p:attrName>
                                        </p:attrNameLst>
                                      </p:cBhvr>
                                      <p:tavLst>
                                        <p:tav tm="0">
                                          <p:val>
                                            <p:fltVal val="0"/>
                                          </p:val>
                                        </p:tav>
                                        <p:tav tm="100000">
                                          <p:val>
                                            <p:strVal val="#ppt_h"/>
                                          </p:val>
                                        </p:tav>
                                      </p:tavLst>
                                    </p:anim>
                                    <p:animEffect transition="in" filter="fade">
                                      <p:cBhvr>
                                        <p:cTn id="4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animBg="1"/>
      <p:bldP spid="1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p:cNvSpPr>
            <a:spLocks noGrp="1"/>
          </p:cNvSpPr>
          <p:nvPr>
            <p:ph type="title"/>
          </p:nvPr>
        </p:nvSpPr>
        <p:spPr>
          <a:xfrm>
            <a:off x="1179073" y="624500"/>
            <a:ext cx="9833548" cy="1325563"/>
          </a:xfrm>
        </p:spPr>
        <p:txBody>
          <a:bodyPr anchor="b">
            <a:normAutofit/>
          </a:bodyPr>
          <a:lstStyle/>
          <a:p>
            <a:pPr algn="ctr"/>
            <a:r>
              <a:rPr lang="ar-SA" sz="6600" b="1" dirty="0">
                <a:solidFill>
                  <a:schemeClr val="tx2"/>
                </a:solidFill>
                <a:effectLst>
                  <a:glow rad="228600">
                    <a:schemeClr val="accent6">
                      <a:satMod val="175000"/>
                      <a:alpha val="40000"/>
                    </a:schemeClr>
                  </a:glow>
                  <a:outerShdw blurRad="50800" dist="38100" dir="2700000" algn="tl" rotWithShape="0">
                    <a:prstClr val="black">
                      <a:alpha val="40000"/>
                    </a:prstClr>
                  </a:outerShdw>
                </a:effectLst>
                <a:latin typeface="Traditional Arabic" panose="02020603050405020304" pitchFamily="18" charset="-78"/>
                <a:cs typeface="Traditional Arabic" panose="02020603050405020304" pitchFamily="18" charset="-78"/>
              </a:rPr>
              <a:t>محاور الدورة:</a:t>
            </a:r>
            <a:endParaRPr lang="en-US" sz="6600" b="1" dirty="0">
              <a:solidFill>
                <a:schemeClr val="tx2"/>
              </a:solidFill>
              <a:effectLst>
                <a:glow rad="228600">
                  <a:schemeClr val="accent6">
                    <a:satMod val="175000"/>
                    <a:alpha val="40000"/>
                  </a:schemeClr>
                </a:glow>
                <a:outerShdw blurRad="50800" dist="38100" dir="2700000" algn="tl" rotWithShape="0">
                  <a:prstClr val="black">
                    <a:alpha val="40000"/>
                  </a:prstClr>
                </a:outerShdw>
              </a:effectLst>
              <a:latin typeface="Traditional Arabic" panose="02020603050405020304" pitchFamily="18" charset="-78"/>
              <a:cs typeface="Traditional Arabic" panose="02020603050405020304" pitchFamily="18" charset="-78"/>
            </a:endParaRPr>
          </a:p>
        </p:txBody>
      </p:sp>
      <p:grpSp>
        <p:nvGrpSpPr>
          <p:cNvPr id="13" name="Group 12">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4" name="Freeform: Shape 13">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309195" y="2164768"/>
            <a:ext cx="8192004" cy="2693976"/>
          </a:xfrm>
        </p:spPr>
        <p:txBody>
          <a:bodyPr>
            <a:noAutofit/>
          </a:bodyPr>
          <a:lstStyle/>
          <a:p>
            <a:pPr marL="0" lvl="0" indent="0" rtl="1">
              <a:buNone/>
            </a:pPr>
            <a:r>
              <a:rPr lang="ar-SA" sz="3200" b="1" dirty="0">
                <a:solidFill>
                  <a:schemeClr val="tx2"/>
                </a:solidFill>
                <a:latin typeface="Traditional Arabic" panose="02020603050405020304" pitchFamily="18" charset="-78"/>
                <a:cs typeface="Traditional Arabic" panose="02020603050405020304" pitchFamily="18" charset="-78"/>
              </a:rPr>
              <a:t>التعريف باختبار القدرات العامة.</a:t>
            </a:r>
          </a:p>
          <a:p>
            <a:pPr marL="0" lvl="0" indent="0" rtl="1">
              <a:buNone/>
            </a:pPr>
            <a:r>
              <a:rPr lang="ar-SA" sz="3200" b="1" dirty="0">
                <a:solidFill>
                  <a:schemeClr val="tx2"/>
                </a:solidFill>
                <a:latin typeface="Traditional Arabic" panose="02020603050405020304" pitchFamily="18" charset="-78"/>
                <a:cs typeface="Traditional Arabic" panose="02020603050405020304" pitchFamily="18" charset="-78"/>
              </a:rPr>
              <a:t>المهارات المطلوبة (الجزء الكمي) لدخول اختبار القدرات العامة.</a:t>
            </a:r>
          </a:p>
          <a:p>
            <a:pPr marL="0" lvl="0" indent="0" rtl="1">
              <a:buNone/>
            </a:pPr>
            <a:r>
              <a:rPr lang="ar-SA" sz="3200" b="1" dirty="0">
                <a:solidFill>
                  <a:schemeClr val="tx2"/>
                </a:solidFill>
                <a:latin typeface="Traditional Arabic" panose="02020603050405020304" pitchFamily="18" charset="-78"/>
                <a:cs typeface="Traditional Arabic" panose="02020603050405020304" pitchFamily="18" charset="-78"/>
              </a:rPr>
              <a:t>استراتيجيات وفنيات لحل مسائل القدرات العامة.</a:t>
            </a:r>
          </a:p>
          <a:p>
            <a:pPr marL="0" lvl="0" indent="0" rtl="1">
              <a:buNone/>
            </a:pPr>
            <a:r>
              <a:rPr lang="ar-SA" sz="3200" b="1" dirty="0">
                <a:solidFill>
                  <a:schemeClr val="tx2"/>
                </a:solidFill>
                <a:latin typeface="Traditional Arabic" panose="02020603050405020304" pitchFamily="18" charset="-78"/>
                <a:cs typeface="Traditional Arabic" panose="02020603050405020304" pitchFamily="18" charset="-78"/>
              </a:rPr>
              <a:t>حل ومناقشة بعض أسئلة اختبار القدرات العامة.</a:t>
            </a:r>
          </a:p>
          <a:p>
            <a:pPr lvl="0" rtl="1"/>
            <a:endParaRPr lang="en-US" sz="3600" b="1" dirty="0">
              <a:solidFill>
                <a:schemeClr val="tx2"/>
              </a:solidFill>
              <a:latin typeface="Traditional Arabic" panose="02020603050405020304" pitchFamily="18" charset="-78"/>
              <a:cs typeface="Traditional Arabic" panose="02020603050405020304" pitchFamily="18" charset="-78"/>
            </a:endParaRPr>
          </a:p>
          <a:p>
            <a:pPr marL="0" lvl="0" indent="0" rtl="1">
              <a:buNone/>
            </a:pPr>
            <a:endParaRPr lang="en-US" sz="4400" b="1" dirty="0">
              <a:solidFill>
                <a:schemeClr val="tx2"/>
              </a:solidFill>
              <a:latin typeface="Traditional Arabic" panose="02020603050405020304" pitchFamily="18" charset="-78"/>
              <a:cs typeface="Traditional Arabic" panose="02020603050405020304" pitchFamily="18" charset="-78"/>
            </a:endParaRPr>
          </a:p>
        </p:txBody>
      </p:sp>
      <p:grpSp>
        <p:nvGrpSpPr>
          <p:cNvPr id="19" name="Group 18">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0" name="Freeform: Shape 19">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صورة 3">
            <a:extLst>
              <a:ext uri="{FF2B5EF4-FFF2-40B4-BE49-F238E27FC236}">
                <a16:creationId xmlns:a16="http://schemas.microsoft.com/office/drawing/2014/main" id="{7D8A9CE1-D346-49A9-82A0-7522DE84EB5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pSp>
        <p:nvGrpSpPr>
          <p:cNvPr id="5" name="Group 73">
            <a:extLst>
              <a:ext uri="{FF2B5EF4-FFF2-40B4-BE49-F238E27FC236}">
                <a16:creationId xmlns:a16="http://schemas.microsoft.com/office/drawing/2014/main" id="{BA2254E3-0455-7D6D-CED3-29451F674477}"/>
              </a:ext>
            </a:extLst>
          </p:cNvPr>
          <p:cNvGrpSpPr/>
          <p:nvPr/>
        </p:nvGrpSpPr>
        <p:grpSpPr>
          <a:xfrm>
            <a:off x="8531894" y="603281"/>
            <a:ext cx="3454339" cy="5167054"/>
            <a:chOff x="9198082" y="2193353"/>
            <a:chExt cx="7740600" cy="10395557"/>
          </a:xfrm>
        </p:grpSpPr>
        <p:sp>
          <p:nvSpPr>
            <p:cNvPr id="6" name="Freeform 5">
              <a:extLst>
                <a:ext uri="{FF2B5EF4-FFF2-40B4-BE49-F238E27FC236}">
                  <a16:creationId xmlns:a16="http://schemas.microsoft.com/office/drawing/2014/main" id="{33BDAFDA-3971-13DA-71D7-9F9435675F93}"/>
                </a:ext>
              </a:extLst>
            </p:cNvPr>
            <p:cNvSpPr>
              <a:spLocks/>
            </p:cNvSpPr>
            <p:nvPr/>
          </p:nvSpPr>
          <p:spPr bwMode="auto">
            <a:xfrm>
              <a:off x="10616917" y="10665468"/>
              <a:ext cx="6321765" cy="1923442"/>
            </a:xfrm>
            <a:custGeom>
              <a:avLst/>
              <a:gdLst>
                <a:gd name="T0" fmla="*/ 4784 w 4792"/>
                <a:gd name="T1" fmla="*/ 24 h 1458"/>
                <a:gd name="T2" fmla="*/ 4764 w 4792"/>
                <a:gd name="T3" fmla="*/ 122 h 1458"/>
                <a:gd name="T4" fmla="*/ 4718 w 4792"/>
                <a:gd name="T5" fmla="*/ 220 h 1458"/>
                <a:gd name="T6" fmla="*/ 4640 w 4792"/>
                <a:gd name="T7" fmla="*/ 318 h 1458"/>
                <a:gd name="T8" fmla="*/ 4530 w 4792"/>
                <a:gd name="T9" fmla="*/ 414 h 1458"/>
                <a:gd name="T10" fmla="*/ 4368 w 4792"/>
                <a:gd name="T11" fmla="*/ 520 h 1458"/>
                <a:gd name="T12" fmla="*/ 4230 w 4792"/>
                <a:gd name="T13" fmla="*/ 590 h 1458"/>
                <a:gd name="T14" fmla="*/ 4076 w 4792"/>
                <a:gd name="T15" fmla="*/ 654 h 1458"/>
                <a:gd name="T16" fmla="*/ 3922 w 4792"/>
                <a:gd name="T17" fmla="*/ 708 h 1458"/>
                <a:gd name="T18" fmla="*/ 3736 w 4792"/>
                <a:gd name="T19" fmla="*/ 764 h 1458"/>
                <a:gd name="T20" fmla="*/ 3530 w 4792"/>
                <a:gd name="T21" fmla="*/ 812 h 1458"/>
                <a:gd name="T22" fmla="*/ 3314 w 4792"/>
                <a:gd name="T23" fmla="*/ 854 h 1458"/>
                <a:gd name="T24" fmla="*/ 3100 w 4792"/>
                <a:gd name="T25" fmla="*/ 884 h 1458"/>
                <a:gd name="T26" fmla="*/ 2714 w 4792"/>
                <a:gd name="T27" fmla="*/ 920 h 1458"/>
                <a:gd name="T28" fmla="*/ 2410 w 4792"/>
                <a:gd name="T29" fmla="*/ 932 h 1458"/>
                <a:gd name="T30" fmla="*/ 2048 w 4792"/>
                <a:gd name="T31" fmla="*/ 926 h 1458"/>
                <a:gd name="T32" fmla="*/ 1508 w 4792"/>
                <a:gd name="T33" fmla="*/ 876 h 1458"/>
                <a:gd name="T34" fmla="*/ 1206 w 4792"/>
                <a:gd name="T35" fmla="*/ 824 h 1458"/>
                <a:gd name="T36" fmla="*/ 960 w 4792"/>
                <a:gd name="T37" fmla="*/ 766 h 1458"/>
                <a:gd name="T38" fmla="*/ 792 w 4792"/>
                <a:gd name="T39" fmla="*/ 716 h 1458"/>
                <a:gd name="T40" fmla="*/ 678 w 4792"/>
                <a:gd name="T41" fmla="*/ 676 h 1458"/>
                <a:gd name="T42" fmla="*/ 552 w 4792"/>
                <a:gd name="T43" fmla="*/ 624 h 1458"/>
                <a:gd name="T44" fmla="*/ 450 w 4792"/>
                <a:gd name="T45" fmla="*/ 574 h 1458"/>
                <a:gd name="T46" fmla="*/ 348 w 4792"/>
                <a:gd name="T47" fmla="*/ 518 h 1458"/>
                <a:gd name="T48" fmla="*/ 266 w 4792"/>
                <a:gd name="T49" fmla="*/ 464 h 1458"/>
                <a:gd name="T50" fmla="*/ 190 w 4792"/>
                <a:gd name="T51" fmla="*/ 404 h 1458"/>
                <a:gd name="T52" fmla="*/ 122 w 4792"/>
                <a:gd name="T53" fmla="*/ 336 h 1458"/>
                <a:gd name="T54" fmla="*/ 72 w 4792"/>
                <a:gd name="T55" fmla="*/ 272 h 1458"/>
                <a:gd name="T56" fmla="*/ 34 w 4792"/>
                <a:gd name="T57" fmla="*/ 206 h 1458"/>
                <a:gd name="T58" fmla="*/ 12 w 4792"/>
                <a:gd name="T59" fmla="*/ 140 h 1458"/>
                <a:gd name="T60" fmla="*/ 0 w 4792"/>
                <a:gd name="T61" fmla="*/ 70 h 1458"/>
                <a:gd name="T62" fmla="*/ 16 w 4792"/>
                <a:gd name="T63" fmla="*/ 648 h 1458"/>
                <a:gd name="T64" fmla="*/ 36 w 4792"/>
                <a:gd name="T65" fmla="*/ 718 h 1458"/>
                <a:gd name="T66" fmla="*/ 70 w 4792"/>
                <a:gd name="T67" fmla="*/ 784 h 1458"/>
                <a:gd name="T68" fmla="*/ 116 w 4792"/>
                <a:gd name="T69" fmla="*/ 846 h 1458"/>
                <a:gd name="T70" fmla="*/ 176 w 4792"/>
                <a:gd name="T71" fmla="*/ 912 h 1458"/>
                <a:gd name="T72" fmla="*/ 252 w 4792"/>
                <a:gd name="T73" fmla="*/ 974 h 1458"/>
                <a:gd name="T74" fmla="*/ 336 w 4792"/>
                <a:gd name="T75" fmla="*/ 1032 h 1458"/>
                <a:gd name="T76" fmla="*/ 430 w 4792"/>
                <a:gd name="T77" fmla="*/ 1088 h 1458"/>
                <a:gd name="T78" fmla="*/ 532 w 4792"/>
                <a:gd name="T79" fmla="*/ 1138 h 1458"/>
                <a:gd name="T80" fmla="*/ 654 w 4792"/>
                <a:gd name="T81" fmla="*/ 1190 h 1458"/>
                <a:gd name="T82" fmla="*/ 770 w 4792"/>
                <a:gd name="T83" fmla="*/ 1232 h 1458"/>
                <a:gd name="T84" fmla="*/ 912 w 4792"/>
                <a:gd name="T85" fmla="*/ 1278 h 1458"/>
                <a:gd name="T86" fmla="*/ 1114 w 4792"/>
                <a:gd name="T87" fmla="*/ 1330 h 1458"/>
                <a:gd name="T88" fmla="*/ 1338 w 4792"/>
                <a:gd name="T89" fmla="*/ 1376 h 1458"/>
                <a:gd name="T90" fmla="*/ 1554 w 4792"/>
                <a:gd name="T91" fmla="*/ 1408 h 1458"/>
                <a:gd name="T92" fmla="*/ 1972 w 4792"/>
                <a:gd name="T93" fmla="*/ 1448 h 1458"/>
                <a:gd name="T94" fmla="*/ 2418 w 4792"/>
                <a:gd name="T95" fmla="*/ 1458 h 1458"/>
                <a:gd name="T96" fmla="*/ 2674 w 4792"/>
                <a:gd name="T97" fmla="*/ 1450 h 1458"/>
                <a:gd name="T98" fmla="*/ 3136 w 4792"/>
                <a:gd name="T99" fmla="*/ 1408 h 1458"/>
                <a:gd name="T100" fmla="*/ 3398 w 4792"/>
                <a:gd name="T101" fmla="*/ 1366 h 1458"/>
                <a:gd name="T102" fmla="*/ 3582 w 4792"/>
                <a:gd name="T103" fmla="*/ 1330 h 1458"/>
                <a:gd name="T104" fmla="*/ 3782 w 4792"/>
                <a:gd name="T105" fmla="*/ 1280 h 1458"/>
                <a:gd name="T106" fmla="*/ 3966 w 4792"/>
                <a:gd name="T107" fmla="*/ 1224 h 1458"/>
                <a:gd name="T108" fmla="*/ 4160 w 4792"/>
                <a:gd name="T109" fmla="*/ 1150 h 1458"/>
                <a:gd name="T110" fmla="*/ 4282 w 4792"/>
                <a:gd name="T111" fmla="*/ 1096 h 1458"/>
                <a:gd name="T112" fmla="*/ 4438 w 4792"/>
                <a:gd name="T113" fmla="*/ 1010 h 1458"/>
                <a:gd name="T114" fmla="*/ 4564 w 4792"/>
                <a:gd name="T115" fmla="*/ 922 h 1458"/>
                <a:gd name="T116" fmla="*/ 4666 w 4792"/>
                <a:gd name="T117" fmla="*/ 826 h 1458"/>
                <a:gd name="T118" fmla="*/ 4736 w 4792"/>
                <a:gd name="T119" fmla="*/ 730 h 1458"/>
                <a:gd name="T120" fmla="*/ 4778 w 4792"/>
                <a:gd name="T121" fmla="*/ 634 h 1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2" h="1458">
                  <a:moveTo>
                    <a:pt x="4790" y="572"/>
                  </a:moveTo>
                  <a:lnTo>
                    <a:pt x="4790" y="572"/>
                  </a:lnTo>
                  <a:lnTo>
                    <a:pt x="4790" y="566"/>
                  </a:lnTo>
                  <a:lnTo>
                    <a:pt x="4790" y="566"/>
                  </a:lnTo>
                  <a:lnTo>
                    <a:pt x="4792" y="558"/>
                  </a:lnTo>
                  <a:lnTo>
                    <a:pt x="4792" y="558"/>
                  </a:lnTo>
                  <a:lnTo>
                    <a:pt x="4792" y="552"/>
                  </a:lnTo>
                  <a:lnTo>
                    <a:pt x="4792" y="552"/>
                  </a:lnTo>
                  <a:lnTo>
                    <a:pt x="4792" y="542"/>
                  </a:lnTo>
                  <a:lnTo>
                    <a:pt x="4792" y="542"/>
                  </a:lnTo>
                  <a:lnTo>
                    <a:pt x="4792" y="536"/>
                  </a:lnTo>
                  <a:lnTo>
                    <a:pt x="4792" y="536"/>
                  </a:lnTo>
                  <a:lnTo>
                    <a:pt x="4792" y="530"/>
                  </a:lnTo>
                  <a:lnTo>
                    <a:pt x="4792" y="528"/>
                  </a:lnTo>
                  <a:lnTo>
                    <a:pt x="4792" y="528"/>
                  </a:lnTo>
                  <a:lnTo>
                    <a:pt x="4792" y="528"/>
                  </a:lnTo>
                  <a:lnTo>
                    <a:pt x="4784" y="0"/>
                  </a:lnTo>
                  <a:lnTo>
                    <a:pt x="4784" y="0"/>
                  </a:lnTo>
                  <a:lnTo>
                    <a:pt x="4784" y="10"/>
                  </a:lnTo>
                  <a:lnTo>
                    <a:pt x="4784" y="10"/>
                  </a:lnTo>
                  <a:lnTo>
                    <a:pt x="4784" y="16"/>
                  </a:lnTo>
                  <a:lnTo>
                    <a:pt x="4784" y="16"/>
                  </a:lnTo>
                  <a:lnTo>
                    <a:pt x="4784" y="24"/>
                  </a:lnTo>
                  <a:lnTo>
                    <a:pt x="4784" y="24"/>
                  </a:lnTo>
                  <a:lnTo>
                    <a:pt x="4784" y="30"/>
                  </a:lnTo>
                  <a:lnTo>
                    <a:pt x="4784" y="30"/>
                  </a:lnTo>
                  <a:lnTo>
                    <a:pt x="4782" y="40"/>
                  </a:lnTo>
                  <a:lnTo>
                    <a:pt x="4782" y="40"/>
                  </a:lnTo>
                  <a:lnTo>
                    <a:pt x="4782" y="44"/>
                  </a:lnTo>
                  <a:lnTo>
                    <a:pt x="4782" y="44"/>
                  </a:lnTo>
                  <a:lnTo>
                    <a:pt x="4780" y="58"/>
                  </a:lnTo>
                  <a:lnTo>
                    <a:pt x="4780" y="58"/>
                  </a:lnTo>
                  <a:lnTo>
                    <a:pt x="4778" y="72"/>
                  </a:lnTo>
                  <a:lnTo>
                    <a:pt x="4778" y="72"/>
                  </a:lnTo>
                  <a:lnTo>
                    <a:pt x="4778" y="76"/>
                  </a:lnTo>
                  <a:lnTo>
                    <a:pt x="4778" y="76"/>
                  </a:lnTo>
                  <a:lnTo>
                    <a:pt x="4774" y="88"/>
                  </a:lnTo>
                  <a:lnTo>
                    <a:pt x="4774" y="88"/>
                  </a:lnTo>
                  <a:lnTo>
                    <a:pt x="4774" y="92"/>
                  </a:lnTo>
                  <a:lnTo>
                    <a:pt x="4774" y="92"/>
                  </a:lnTo>
                  <a:lnTo>
                    <a:pt x="4770" y="106"/>
                  </a:lnTo>
                  <a:lnTo>
                    <a:pt x="4770" y="106"/>
                  </a:lnTo>
                  <a:lnTo>
                    <a:pt x="4768" y="110"/>
                  </a:lnTo>
                  <a:lnTo>
                    <a:pt x="4768" y="110"/>
                  </a:lnTo>
                  <a:lnTo>
                    <a:pt x="4764" y="122"/>
                  </a:lnTo>
                  <a:lnTo>
                    <a:pt x="4764" y="122"/>
                  </a:lnTo>
                  <a:lnTo>
                    <a:pt x="4764" y="126"/>
                  </a:lnTo>
                  <a:lnTo>
                    <a:pt x="4764" y="126"/>
                  </a:lnTo>
                  <a:lnTo>
                    <a:pt x="4758" y="140"/>
                  </a:lnTo>
                  <a:lnTo>
                    <a:pt x="4758" y="140"/>
                  </a:lnTo>
                  <a:lnTo>
                    <a:pt x="4758" y="144"/>
                  </a:lnTo>
                  <a:lnTo>
                    <a:pt x="4758" y="144"/>
                  </a:lnTo>
                  <a:lnTo>
                    <a:pt x="4752" y="156"/>
                  </a:lnTo>
                  <a:lnTo>
                    <a:pt x="4752" y="156"/>
                  </a:lnTo>
                  <a:lnTo>
                    <a:pt x="4750" y="160"/>
                  </a:lnTo>
                  <a:lnTo>
                    <a:pt x="4750" y="160"/>
                  </a:lnTo>
                  <a:lnTo>
                    <a:pt x="4744" y="174"/>
                  </a:lnTo>
                  <a:lnTo>
                    <a:pt x="4744" y="174"/>
                  </a:lnTo>
                  <a:lnTo>
                    <a:pt x="4744" y="174"/>
                  </a:lnTo>
                  <a:lnTo>
                    <a:pt x="4736" y="188"/>
                  </a:lnTo>
                  <a:lnTo>
                    <a:pt x="4736" y="188"/>
                  </a:lnTo>
                  <a:lnTo>
                    <a:pt x="4734" y="192"/>
                  </a:lnTo>
                  <a:lnTo>
                    <a:pt x="4734" y="192"/>
                  </a:lnTo>
                  <a:lnTo>
                    <a:pt x="4728" y="204"/>
                  </a:lnTo>
                  <a:lnTo>
                    <a:pt x="4728" y="204"/>
                  </a:lnTo>
                  <a:lnTo>
                    <a:pt x="4726" y="206"/>
                  </a:lnTo>
                  <a:lnTo>
                    <a:pt x="4726" y="206"/>
                  </a:lnTo>
                  <a:lnTo>
                    <a:pt x="4718" y="220"/>
                  </a:lnTo>
                  <a:lnTo>
                    <a:pt x="4718" y="220"/>
                  </a:lnTo>
                  <a:lnTo>
                    <a:pt x="4716" y="224"/>
                  </a:lnTo>
                  <a:lnTo>
                    <a:pt x="4716" y="224"/>
                  </a:lnTo>
                  <a:lnTo>
                    <a:pt x="4708" y="236"/>
                  </a:lnTo>
                  <a:lnTo>
                    <a:pt x="4708" y="236"/>
                  </a:lnTo>
                  <a:lnTo>
                    <a:pt x="4706" y="238"/>
                  </a:lnTo>
                  <a:lnTo>
                    <a:pt x="4706" y="238"/>
                  </a:lnTo>
                  <a:lnTo>
                    <a:pt x="4696" y="252"/>
                  </a:lnTo>
                  <a:lnTo>
                    <a:pt x="4696" y="252"/>
                  </a:lnTo>
                  <a:lnTo>
                    <a:pt x="4694" y="254"/>
                  </a:lnTo>
                  <a:lnTo>
                    <a:pt x="4694" y="254"/>
                  </a:lnTo>
                  <a:lnTo>
                    <a:pt x="4684" y="266"/>
                  </a:lnTo>
                  <a:lnTo>
                    <a:pt x="4684" y="266"/>
                  </a:lnTo>
                  <a:lnTo>
                    <a:pt x="4682" y="270"/>
                  </a:lnTo>
                  <a:lnTo>
                    <a:pt x="4682" y="270"/>
                  </a:lnTo>
                  <a:lnTo>
                    <a:pt x="4670" y="284"/>
                  </a:lnTo>
                  <a:lnTo>
                    <a:pt x="4668" y="286"/>
                  </a:lnTo>
                  <a:lnTo>
                    <a:pt x="4668" y="286"/>
                  </a:lnTo>
                  <a:lnTo>
                    <a:pt x="4658" y="298"/>
                  </a:lnTo>
                  <a:lnTo>
                    <a:pt x="4658" y="298"/>
                  </a:lnTo>
                  <a:lnTo>
                    <a:pt x="4654" y="302"/>
                  </a:lnTo>
                  <a:lnTo>
                    <a:pt x="4654" y="302"/>
                  </a:lnTo>
                  <a:lnTo>
                    <a:pt x="4642" y="316"/>
                  </a:lnTo>
                  <a:lnTo>
                    <a:pt x="4640" y="318"/>
                  </a:lnTo>
                  <a:lnTo>
                    <a:pt x="4640" y="318"/>
                  </a:lnTo>
                  <a:lnTo>
                    <a:pt x="4628" y="330"/>
                  </a:lnTo>
                  <a:lnTo>
                    <a:pt x="4628" y="330"/>
                  </a:lnTo>
                  <a:lnTo>
                    <a:pt x="4624" y="332"/>
                  </a:lnTo>
                  <a:lnTo>
                    <a:pt x="4624" y="332"/>
                  </a:lnTo>
                  <a:lnTo>
                    <a:pt x="4610" y="348"/>
                  </a:lnTo>
                  <a:lnTo>
                    <a:pt x="4608" y="350"/>
                  </a:lnTo>
                  <a:lnTo>
                    <a:pt x="4608" y="350"/>
                  </a:lnTo>
                  <a:lnTo>
                    <a:pt x="4594" y="362"/>
                  </a:lnTo>
                  <a:lnTo>
                    <a:pt x="4594" y="362"/>
                  </a:lnTo>
                  <a:lnTo>
                    <a:pt x="4590" y="364"/>
                  </a:lnTo>
                  <a:lnTo>
                    <a:pt x="4590" y="364"/>
                  </a:lnTo>
                  <a:lnTo>
                    <a:pt x="4574" y="378"/>
                  </a:lnTo>
                  <a:lnTo>
                    <a:pt x="4574" y="378"/>
                  </a:lnTo>
                  <a:lnTo>
                    <a:pt x="4572" y="382"/>
                  </a:lnTo>
                  <a:lnTo>
                    <a:pt x="4572" y="382"/>
                  </a:lnTo>
                  <a:lnTo>
                    <a:pt x="4556" y="394"/>
                  </a:lnTo>
                  <a:lnTo>
                    <a:pt x="4556" y="394"/>
                  </a:lnTo>
                  <a:lnTo>
                    <a:pt x="4554" y="396"/>
                  </a:lnTo>
                  <a:lnTo>
                    <a:pt x="4554" y="396"/>
                  </a:lnTo>
                  <a:lnTo>
                    <a:pt x="4534" y="412"/>
                  </a:lnTo>
                  <a:lnTo>
                    <a:pt x="4534" y="412"/>
                  </a:lnTo>
                  <a:lnTo>
                    <a:pt x="4530" y="414"/>
                  </a:lnTo>
                  <a:lnTo>
                    <a:pt x="4530" y="414"/>
                  </a:lnTo>
                  <a:lnTo>
                    <a:pt x="4510" y="428"/>
                  </a:lnTo>
                  <a:lnTo>
                    <a:pt x="4510" y="428"/>
                  </a:lnTo>
                  <a:lnTo>
                    <a:pt x="4508" y="432"/>
                  </a:lnTo>
                  <a:lnTo>
                    <a:pt x="4508" y="432"/>
                  </a:lnTo>
                  <a:lnTo>
                    <a:pt x="4486" y="446"/>
                  </a:lnTo>
                  <a:lnTo>
                    <a:pt x="4486" y="446"/>
                  </a:lnTo>
                  <a:lnTo>
                    <a:pt x="4486" y="446"/>
                  </a:lnTo>
                  <a:lnTo>
                    <a:pt x="4464" y="462"/>
                  </a:lnTo>
                  <a:lnTo>
                    <a:pt x="4464" y="462"/>
                  </a:lnTo>
                  <a:lnTo>
                    <a:pt x="4460" y="464"/>
                  </a:lnTo>
                  <a:lnTo>
                    <a:pt x="4460" y="464"/>
                  </a:lnTo>
                  <a:lnTo>
                    <a:pt x="4434" y="480"/>
                  </a:lnTo>
                  <a:lnTo>
                    <a:pt x="4434" y="480"/>
                  </a:lnTo>
                  <a:lnTo>
                    <a:pt x="4430" y="482"/>
                  </a:lnTo>
                  <a:lnTo>
                    <a:pt x="4430" y="482"/>
                  </a:lnTo>
                  <a:lnTo>
                    <a:pt x="4404" y="498"/>
                  </a:lnTo>
                  <a:lnTo>
                    <a:pt x="4404" y="498"/>
                  </a:lnTo>
                  <a:lnTo>
                    <a:pt x="4400" y="502"/>
                  </a:lnTo>
                  <a:lnTo>
                    <a:pt x="4400" y="502"/>
                  </a:lnTo>
                  <a:lnTo>
                    <a:pt x="4372" y="516"/>
                  </a:lnTo>
                  <a:lnTo>
                    <a:pt x="4372" y="516"/>
                  </a:lnTo>
                  <a:lnTo>
                    <a:pt x="4368" y="520"/>
                  </a:lnTo>
                  <a:lnTo>
                    <a:pt x="4368" y="520"/>
                  </a:lnTo>
                  <a:lnTo>
                    <a:pt x="4340" y="534"/>
                  </a:lnTo>
                  <a:lnTo>
                    <a:pt x="4340" y="534"/>
                  </a:lnTo>
                  <a:lnTo>
                    <a:pt x="4334" y="538"/>
                  </a:lnTo>
                  <a:lnTo>
                    <a:pt x="4334" y="538"/>
                  </a:lnTo>
                  <a:lnTo>
                    <a:pt x="4320" y="546"/>
                  </a:lnTo>
                  <a:lnTo>
                    <a:pt x="4320" y="546"/>
                  </a:lnTo>
                  <a:lnTo>
                    <a:pt x="4314" y="548"/>
                  </a:lnTo>
                  <a:lnTo>
                    <a:pt x="4314" y="548"/>
                  </a:lnTo>
                  <a:lnTo>
                    <a:pt x="4294" y="558"/>
                  </a:lnTo>
                  <a:lnTo>
                    <a:pt x="4294" y="558"/>
                  </a:lnTo>
                  <a:lnTo>
                    <a:pt x="4290" y="560"/>
                  </a:lnTo>
                  <a:lnTo>
                    <a:pt x="4290" y="560"/>
                  </a:lnTo>
                  <a:lnTo>
                    <a:pt x="4274" y="568"/>
                  </a:lnTo>
                  <a:lnTo>
                    <a:pt x="4274" y="568"/>
                  </a:lnTo>
                  <a:lnTo>
                    <a:pt x="4268" y="572"/>
                  </a:lnTo>
                  <a:lnTo>
                    <a:pt x="4268" y="572"/>
                  </a:lnTo>
                  <a:lnTo>
                    <a:pt x="4254" y="578"/>
                  </a:lnTo>
                  <a:lnTo>
                    <a:pt x="4254" y="578"/>
                  </a:lnTo>
                  <a:lnTo>
                    <a:pt x="4246" y="582"/>
                  </a:lnTo>
                  <a:lnTo>
                    <a:pt x="4246" y="582"/>
                  </a:lnTo>
                  <a:lnTo>
                    <a:pt x="4230" y="590"/>
                  </a:lnTo>
                  <a:lnTo>
                    <a:pt x="4230" y="590"/>
                  </a:lnTo>
                  <a:lnTo>
                    <a:pt x="4224" y="592"/>
                  </a:lnTo>
                  <a:lnTo>
                    <a:pt x="4224" y="592"/>
                  </a:lnTo>
                  <a:lnTo>
                    <a:pt x="4204" y="602"/>
                  </a:lnTo>
                  <a:lnTo>
                    <a:pt x="4204" y="602"/>
                  </a:lnTo>
                  <a:lnTo>
                    <a:pt x="4198" y="604"/>
                  </a:lnTo>
                  <a:lnTo>
                    <a:pt x="4198" y="604"/>
                  </a:lnTo>
                  <a:lnTo>
                    <a:pt x="4182" y="612"/>
                  </a:lnTo>
                  <a:lnTo>
                    <a:pt x="4182" y="612"/>
                  </a:lnTo>
                  <a:lnTo>
                    <a:pt x="4174" y="614"/>
                  </a:lnTo>
                  <a:lnTo>
                    <a:pt x="4174" y="614"/>
                  </a:lnTo>
                  <a:lnTo>
                    <a:pt x="4158" y="622"/>
                  </a:lnTo>
                  <a:lnTo>
                    <a:pt x="4158" y="622"/>
                  </a:lnTo>
                  <a:lnTo>
                    <a:pt x="4152" y="624"/>
                  </a:lnTo>
                  <a:lnTo>
                    <a:pt x="4152" y="624"/>
                  </a:lnTo>
                  <a:lnTo>
                    <a:pt x="4128" y="634"/>
                  </a:lnTo>
                  <a:lnTo>
                    <a:pt x="4128" y="634"/>
                  </a:lnTo>
                  <a:lnTo>
                    <a:pt x="4124" y="634"/>
                  </a:lnTo>
                  <a:lnTo>
                    <a:pt x="4124" y="634"/>
                  </a:lnTo>
                  <a:lnTo>
                    <a:pt x="4102" y="644"/>
                  </a:lnTo>
                  <a:lnTo>
                    <a:pt x="4102" y="644"/>
                  </a:lnTo>
                  <a:lnTo>
                    <a:pt x="4096" y="646"/>
                  </a:lnTo>
                  <a:lnTo>
                    <a:pt x="4096" y="646"/>
                  </a:lnTo>
                  <a:lnTo>
                    <a:pt x="4076" y="654"/>
                  </a:lnTo>
                  <a:lnTo>
                    <a:pt x="4076" y="654"/>
                  </a:lnTo>
                  <a:lnTo>
                    <a:pt x="4070" y="656"/>
                  </a:lnTo>
                  <a:lnTo>
                    <a:pt x="4070" y="656"/>
                  </a:lnTo>
                  <a:lnTo>
                    <a:pt x="4044" y="666"/>
                  </a:lnTo>
                  <a:lnTo>
                    <a:pt x="4044" y="666"/>
                  </a:lnTo>
                  <a:lnTo>
                    <a:pt x="4040" y="668"/>
                  </a:lnTo>
                  <a:lnTo>
                    <a:pt x="4040" y="668"/>
                  </a:lnTo>
                  <a:lnTo>
                    <a:pt x="4018" y="676"/>
                  </a:lnTo>
                  <a:lnTo>
                    <a:pt x="4018" y="676"/>
                  </a:lnTo>
                  <a:lnTo>
                    <a:pt x="4012" y="678"/>
                  </a:lnTo>
                  <a:lnTo>
                    <a:pt x="4012" y="678"/>
                  </a:lnTo>
                  <a:lnTo>
                    <a:pt x="3988" y="686"/>
                  </a:lnTo>
                  <a:lnTo>
                    <a:pt x="3988" y="686"/>
                  </a:lnTo>
                  <a:lnTo>
                    <a:pt x="3984" y="688"/>
                  </a:lnTo>
                  <a:lnTo>
                    <a:pt x="3984" y="688"/>
                  </a:lnTo>
                  <a:lnTo>
                    <a:pt x="3958" y="696"/>
                  </a:lnTo>
                  <a:lnTo>
                    <a:pt x="3958" y="696"/>
                  </a:lnTo>
                  <a:lnTo>
                    <a:pt x="3952" y="698"/>
                  </a:lnTo>
                  <a:lnTo>
                    <a:pt x="3952" y="698"/>
                  </a:lnTo>
                  <a:lnTo>
                    <a:pt x="3930" y="706"/>
                  </a:lnTo>
                  <a:lnTo>
                    <a:pt x="3930" y="706"/>
                  </a:lnTo>
                  <a:lnTo>
                    <a:pt x="3922" y="708"/>
                  </a:lnTo>
                  <a:lnTo>
                    <a:pt x="3922" y="708"/>
                  </a:lnTo>
                  <a:lnTo>
                    <a:pt x="3896" y="716"/>
                  </a:lnTo>
                  <a:lnTo>
                    <a:pt x="3896" y="716"/>
                  </a:lnTo>
                  <a:lnTo>
                    <a:pt x="3894" y="718"/>
                  </a:lnTo>
                  <a:lnTo>
                    <a:pt x="3894" y="718"/>
                  </a:lnTo>
                  <a:lnTo>
                    <a:pt x="3868" y="726"/>
                  </a:lnTo>
                  <a:lnTo>
                    <a:pt x="3868" y="726"/>
                  </a:lnTo>
                  <a:lnTo>
                    <a:pt x="3860" y="728"/>
                  </a:lnTo>
                  <a:lnTo>
                    <a:pt x="3860" y="728"/>
                  </a:lnTo>
                  <a:lnTo>
                    <a:pt x="3838" y="734"/>
                  </a:lnTo>
                  <a:lnTo>
                    <a:pt x="3838" y="734"/>
                  </a:lnTo>
                  <a:lnTo>
                    <a:pt x="3832" y="736"/>
                  </a:lnTo>
                  <a:lnTo>
                    <a:pt x="3832" y="736"/>
                  </a:lnTo>
                  <a:lnTo>
                    <a:pt x="3802" y="744"/>
                  </a:lnTo>
                  <a:lnTo>
                    <a:pt x="3802" y="744"/>
                  </a:lnTo>
                  <a:lnTo>
                    <a:pt x="3796" y="746"/>
                  </a:lnTo>
                  <a:lnTo>
                    <a:pt x="3796" y="746"/>
                  </a:lnTo>
                  <a:lnTo>
                    <a:pt x="3774" y="752"/>
                  </a:lnTo>
                  <a:lnTo>
                    <a:pt x="3774" y="752"/>
                  </a:lnTo>
                  <a:lnTo>
                    <a:pt x="3766" y="756"/>
                  </a:lnTo>
                  <a:lnTo>
                    <a:pt x="3766" y="756"/>
                  </a:lnTo>
                  <a:lnTo>
                    <a:pt x="3740" y="762"/>
                  </a:lnTo>
                  <a:lnTo>
                    <a:pt x="3740" y="762"/>
                  </a:lnTo>
                  <a:lnTo>
                    <a:pt x="3736" y="764"/>
                  </a:lnTo>
                  <a:lnTo>
                    <a:pt x="3736" y="764"/>
                  </a:lnTo>
                  <a:lnTo>
                    <a:pt x="3706" y="770"/>
                  </a:lnTo>
                  <a:lnTo>
                    <a:pt x="3706" y="770"/>
                  </a:lnTo>
                  <a:lnTo>
                    <a:pt x="3700" y="772"/>
                  </a:lnTo>
                  <a:lnTo>
                    <a:pt x="3700" y="772"/>
                  </a:lnTo>
                  <a:lnTo>
                    <a:pt x="3676" y="778"/>
                  </a:lnTo>
                  <a:lnTo>
                    <a:pt x="3676" y="778"/>
                  </a:lnTo>
                  <a:lnTo>
                    <a:pt x="3668" y="780"/>
                  </a:lnTo>
                  <a:lnTo>
                    <a:pt x="3668" y="780"/>
                  </a:lnTo>
                  <a:lnTo>
                    <a:pt x="3638" y="788"/>
                  </a:lnTo>
                  <a:lnTo>
                    <a:pt x="3636" y="788"/>
                  </a:lnTo>
                  <a:lnTo>
                    <a:pt x="3636" y="788"/>
                  </a:lnTo>
                  <a:lnTo>
                    <a:pt x="3608" y="796"/>
                  </a:lnTo>
                  <a:lnTo>
                    <a:pt x="3608" y="796"/>
                  </a:lnTo>
                  <a:lnTo>
                    <a:pt x="3598" y="798"/>
                  </a:lnTo>
                  <a:lnTo>
                    <a:pt x="3598" y="798"/>
                  </a:lnTo>
                  <a:lnTo>
                    <a:pt x="3574" y="802"/>
                  </a:lnTo>
                  <a:lnTo>
                    <a:pt x="3574" y="802"/>
                  </a:lnTo>
                  <a:lnTo>
                    <a:pt x="3566" y="804"/>
                  </a:lnTo>
                  <a:lnTo>
                    <a:pt x="3566" y="804"/>
                  </a:lnTo>
                  <a:lnTo>
                    <a:pt x="3536" y="810"/>
                  </a:lnTo>
                  <a:lnTo>
                    <a:pt x="3536" y="810"/>
                  </a:lnTo>
                  <a:lnTo>
                    <a:pt x="3530" y="812"/>
                  </a:lnTo>
                  <a:lnTo>
                    <a:pt x="3530" y="812"/>
                  </a:lnTo>
                  <a:lnTo>
                    <a:pt x="3504" y="818"/>
                  </a:lnTo>
                  <a:lnTo>
                    <a:pt x="3504" y="818"/>
                  </a:lnTo>
                  <a:lnTo>
                    <a:pt x="3496" y="820"/>
                  </a:lnTo>
                  <a:lnTo>
                    <a:pt x="3496" y="820"/>
                  </a:lnTo>
                  <a:lnTo>
                    <a:pt x="3468" y="826"/>
                  </a:lnTo>
                  <a:lnTo>
                    <a:pt x="3468" y="826"/>
                  </a:lnTo>
                  <a:lnTo>
                    <a:pt x="3464" y="826"/>
                  </a:lnTo>
                  <a:lnTo>
                    <a:pt x="3464" y="826"/>
                  </a:lnTo>
                  <a:lnTo>
                    <a:pt x="3432" y="832"/>
                  </a:lnTo>
                  <a:lnTo>
                    <a:pt x="3432" y="832"/>
                  </a:lnTo>
                  <a:lnTo>
                    <a:pt x="3422" y="834"/>
                  </a:lnTo>
                  <a:lnTo>
                    <a:pt x="3422" y="834"/>
                  </a:lnTo>
                  <a:lnTo>
                    <a:pt x="3398" y="838"/>
                  </a:lnTo>
                  <a:lnTo>
                    <a:pt x="3398" y="838"/>
                  </a:lnTo>
                  <a:lnTo>
                    <a:pt x="3390" y="840"/>
                  </a:lnTo>
                  <a:lnTo>
                    <a:pt x="3390" y="840"/>
                  </a:lnTo>
                  <a:lnTo>
                    <a:pt x="3356" y="846"/>
                  </a:lnTo>
                  <a:lnTo>
                    <a:pt x="3354" y="846"/>
                  </a:lnTo>
                  <a:lnTo>
                    <a:pt x="3354" y="846"/>
                  </a:lnTo>
                  <a:lnTo>
                    <a:pt x="3324" y="852"/>
                  </a:lnTo>
                  <a:lnTo>
                    <a:pt x="3324" y="852"/>
                  </a:lnTo>
                  <a:lnTo>
                    <a:pt x="3314" y="854"/>
                  </a:lnTo>
                  <a:lnTo>
                    <a:pt x="3314" y="854"/>
                  </a:lnTo>
                  <a:lnTo>
                    <a:pt x="3290" y="858"/>
                  </a:lnTo>
                  <a:lnTo>
                    <a:pt x="3290" y="858"/>
                  </a:lnTo>
                  <a:lnTo>
                    <a:pt x="3280" y="858"/>
                  </a:lnTo>
                  <a:lnTo>
                    <a:pt x="3280" y="858"/>
                  </a:lnTo>
                  <a:lnTo>
                    <a:pt x="3248" y="864"/>
                  </a:lnTo>
                  <a:lnTo>
                    <a:pt x="3248" y="864"/>
                  </a:lnTo>
                  <a:lnTo>
                    <a:pt x="3240" y="866"/>
                  </a:lnTo>
                  <a:lnTo>
                    <a:pt x="3240" y="866"/>
                  </a:lnTo>
                  <a:lnTo>
                    <a:pt x="3214" y="870"/>
                  </a:lnTo>
                  <a:lnTo>
                    <a:pt x="3214" y="870"/>
                  </a:lnTo>
                  <a:lnTo>
                    <a:pt x="3204" y="870"/>
                  </a:lnTo>
                  <a:lnTo>
                    <a:pt x="3204" y="870"/>
                  </a:lnTo>
                  <a:lnTo>
                    <a:pt x="3176" y="874"/>
                  </a:lnTo>
                  <a:lnTo>
                    <a:pt x="3176" y="874"/>
                  </a:lnTo>
                  <a:lnTo>
                    <a:pt x="3170" y="876"/>
                  </a:lnTo>
                  <a:lnTo>
                    <a:pt x="3170" y="876"/>
                  </a:lnTo>
                  <a:lnTo>
                    <a:pt x="3136" y="880"/>
                  </a:lnTo>
                  <a:lnTo>
                    <a:pt x="3136" y="880"/>
                  </a:lnTo>
                  <a:lnTo>
                    <a:pt x="3126" y="882"/>
                  </a:lnTo>
                  <a:lnTo>
                    <a:pt x="3126" y="882"/>
                  </a:lnTo>
                  <a:lnTo>
                    <a:pt x="3100" y="884"/>
                  </a:lnTo>
                  <a:lnTo>
                    <a:pt x="3100" y="884"/>
                  </a:lnTo>
                  <a:lnTo>
                    <a:pt x="3092" y="886"/>
                  </a:lnTo>
                  <a:lnTo>
                    <a:pt x="3092" y="886"/>
                  </a:lnTo>
                  <a:lnTo>
                    <a:pt x="3028" y="894"/>
                  </a:lnTo>
                  <a:lnTo>
                    <a:pt x="3028" y="894"/>
                  </a:lnTo>
                  <a:lnTo>
                    <a:pt x="3028" y="894"/>
                  </a:lnTo>
                  <a:lnTo>
                    <a:pt x="2962" y="900"/>
                  </a:lnTo>
                  <a:lnTo>
                    <a:pt x="2962" y="900"/>
                  </a:lnTo>
                  <a:lnTo>
                    <a:pt x="2956" y="900"/>
                  </a:lnTo>
                  <a:lnTo>
                    <a:pt x="2956" y="900"/>
                  </a:lnTo>
                  <a:lnTo>
                    <a:pt x="2894" y="906"/>
                  </a:lnTo>
                  <a:lnTo>
                    <a:pt x="2894" y="906"/>
                  </a:lnTo>
                  <a:lnTo>
                    <a:pt x="2890" y="908"/>
                  </a:lnTo>
                  <a:lnTo>
                    <a:pt x="2890" y="908"/>
                  </a:lnTo>
                  <a:lnTo>
                    <a:pt x="2824" y="912"/>
                  </a:lnTo>
                  <a:lnTo>
                    <a:pt x="2824" y="912"/>
                  </a:lnTo>
                  <a:lnTo>
                    <a:pt x="2820" y="914"/>
                  </a:lnTo>
                  <a:lnTo>
                    <a:pt x="2820" y="914"/>
                  </a:lnTo>
                  <a:lnTo>
                    <a:pt x="2770" y="916"/>
                  </a:lnTo>
                  <a:lnTo>
                    <a:pt x="2770" y="916"/>
                  </a:lnTo>
                  <a:lnTo>
                    <a:pt x="2770" y="916"/>
                  </a:lnTo>
                  <a:lnTo>
                    <a:pt x="2720" y="920"/>
                  </a:lnTo>
                  <a:lnTo>
                    <a:pt x="2720" y="920"/>
                  </a:lnTo>
                  <a:lnTo>
                    <a:pt x="2714" y="920"/>
                  </a:lnTo>
                  <a:lnTo>
                    <a:pt x="2714" y="920"/>
                  </a:lnTo>
                  <a:lnTo>
                    <a:pt x="2666" y="924"/>
                  </a:lnTo>
                  <a:lnTo>
                    <a:pt x="2666" y="924"/>
                  </a:lnTo>
                  <a:lnTo>
                    <a:pt x="2658" y="924"/>
                  </a:lnTo>
                  <a:lnTo>
                    <a:pt x="2658" y="924"/>
                  </a:lnTo>
                  <a:lnTo>
                    <a:pt x="2610" y="926"/>
                  </a:lnTo>
                  <a:lnTo>
                    <a:pt x="2610" y="926"/>
                  </a:lnTo>
                  <a:lnTo>
                    <a:pt x="2602" y="926"/>
                  </a:lnTo>
                  <a:lnTo>
                    <a:pt x="2602" y="926"/>
                  </a:lnTo>
                  <a:lnTo>
                    <a:pt x="2558" y="928"/>
                  </a:lnTo>
                  <a:lnTo>
                    <a:pt x="2558" y="928"/>
                  </a:lnTo>
                  <a:lnTo>
                    <a:pt x="2556" y="928"/>
                  </a:lnTo>
                  <a:lnTo>
                    <a:pt x="2556" y="928"/>
                  </a:lnTo>
                  <a:lnTo>
                    <a:pt x="2514" y="930"/>
                  </a:lnTo>
                  <a:lnTo>
                    <a:pt x="2514" y="930"/>
                  </a:lnTo>
                  <a:lnTo>
                    <a:pt x="2506" y="930"/>
                  </a:lnTo>
                  <a:lnTo>
                    <a:pt x="2506" y="930"/>
                  </a:lnTo>
                  <a:lnTo>
                    <a:pt x="2462" y="930"/>
                  </a:lnTo>
                  <a:lnTo>
                    <a:pt x="2462" y="930"/>
                  </a:lnTo>
                  <a:lnTo>
                    <a:pt x="2456" y="930"/>
                  </a:lnTo>
                  <a:lnTo>
                    <a:pt x="2456" y="930"/>
                  </a:lnTo>
                  <a:lnTo>
                    <a:pt x="2412" y="932"/>
                  </a:lnTo>
                  <a:lnTo>
                    <a:pt x="2410" y="932"/>
                  </a:lnTo>
                  <a:lnTo>
                    <a:pt x="2410" y="932"/>
                  </a:lnTo>
                  <a:lnTo>
                    <a:pt x="2336" y="932"/>
                  </a:lnTo>
                  <a:lnTo>
                    <a:pt x="2336" y="932"/>
                  </a:lnTo>
                  <a:lnTo>
                    <a:pt x="2330" y="932"/>
                  </a:lnTo>
                  <a:lnTo>
                    <a:pt x="2330" y="932"/>
                  </a:lnTo>
                  <a:lnTo>
                    <a:pt x="2254" y="932"/>
                  </a:lnTo>
                  <a:lnTo>
                    <a:pt x="2254" y="932"/>
                  </a:lnTo>
                  <a:lnTo>
                    <a:pt x="2226" y="932"/>
                  </a:lnTo>
                  <a:lnTo>
                    <a:pt x="2224" y="932"/>
                  </a:lnTo>
                  <a:lnTo>
                    <a:pt x="2224" y="932"/>
                  </a:lnTo>
                  <a:lnTo>
                    <a:pt x="2186" y="930"/>
                  </a:lnTo>
                  <a:lnTo>
                    <a:pt x="2186" y="930"/>
                  </a:lnTo>
                  <a:lnTo>
                    <a:pt x="2176" y="930"/>
                  </a:lnTo>
                  <a:lnTo>
                    <a:pt x="2176" y="930"/>
                  </a:lnTo>
                  <a:lnTo>
                    <a:pt x="2136" y="928"/>
                  </a:lnTo>
                  <a:lnTo>
                    <a:pt x="2136" y="928"/>
                  </a:lnTo>
                  <a:lnTo>
                    <a:pt x="2136" y="928"/>
                  </a:lnTo>
                  <a:lnTo>
                    <a:pt x="2096" y="928"/>
                  </a:lnTo>
                  <a:lnTo>
                    <a:pt x="2096" y="928"/>
                  </a:lnTo>
                  <a:lnTo>
                    <a:pt x="2088" y="928"/>
                  </a:lnTo>
                  <a:lnTo>
                    <a:pt x="2088" y="928"/>
                  </a:lnTo>
                  <a:lnTo>
                    <a:pt x="2048" y="926"/>
                  </a:lnTo>
                  <a:lnTo>
                    <a:pt x="2048" y="926"/>
                  </a:lnTo>
                  <a:lnTo>
                    <a:pt x="2048" y="926"/>
                  </a:lnTo>
                  <a:lnTo>
                    <a:pt x="1878" y="916"/>
                  </a:lnTo>
                  <a:lnTo>
                    <a:pt x="1878" y="916"/>
                  </a:lnTo>
                  <a:lnTo>
                    <a:pt x="1712" y="902"/>
                  </a:lnTo>
                  <a:lnTo>
                    <a:pt x="1712" y="902"/>
                  </a:lnTo>
                  <a:lnTo>
                    <a:pt x="1712" y="902"/>
                  </a:lnTo>
                  <a:lnTo>
                    <a:pt x="1674" y="898"/>
                  </a:lnTo>
                  <a:lnTo>
                    <a:pt x="1674" y="898"/>
                  </a:lnTo>
                  <a:lnTo>
                    <a:pt x="1666" y="896"/>
                  </a:lnTo>
                  <a:lnTo>
                    <a:pt x="1666" y="896"/>
                  </a:lnTo>
                  <a:lnTo>
                    <a:pt x="1630" y="892"/>
                  </a:lnTo>
                  <a:lnTo>
                    <a:pt x="1628" y="892"/>
                  </a:lnTo>
                  <a:lnTo>
                    <a:pt x="1628" y="892"/>
                  </a:lnTo>
                  <a:lnTo>
                    <a:pt x="1592" y="888"/>
                  </a:lnTo>
                  <a:lnTo>
                    <a:pt x="1592" y="888"/>
                  </a:lnTo>
                  <a:lnTo>
                    <a:pt x="1584" y="886"/>
                  </a:lnTo>
                  <a:lnTo>
                    <a:pt x="1584" y="886"/>
                  </a:lnTo>
                  <a:lnTo>
                    <a:pt x="1548" y="882"/>
                  </a:lnTo>
                  <a:lnTo>
                    <a:pt x="1548" y="882"/>
                  </a:lnTo>
                  <a:lnTo>
                    <a:pt x="1542" y="882"/>
                  </a:lnTo>
                  <a:lnTo>
                    <a:pt x="1542" y="882"/>
                  </a:lnTo>
                  <a:lnTo>
                    <a:pt x="1508" y="876"/>
                  </a:lnTo>
                  <a:lnTo>
                    <a:pt x="1508" y="876"/>
                  </a:lnTo>
                  <a:lnTo>
                    <a:pt x="1502" y="876"/>
                  </a:lnTo>
                  <a:lnTo>
                    <a:pt x="1502" y="876"/>
                  </a:lnTo>
                  <a:lnTo>
                    <a:pt x="1464" y="870"/>
                  </a:lnTo>
                  <a:lnTo>
                    <a:pt x="1464" y="870"/>
                  </a:lnTo>
                  <a:lnTo>
                    <a:pt x="1458" y="870"/>
                  </a:lnTo>
                  <a:lnTo>
                    <a:pt x="1458" y="870"/>
                  </a:lnTo>
                  <a:lnTo>
                    <a:pt x="1382" y="858"/>
                  </a:lnTo>
                  <a:lnTo>
                    <a:pt x="1382" y="858"/>
                  </a:lnTo>
                  <a:lnTo>
                    <a:pt x="1376" y="856"/>
                  </a:lnTo>
                  <a:lnTo>
                    <a:pt x="1376" y="856"/>
                  </a:lnTo>
                  <a:lnTo>
                    <a:pt x="1336" y="850"/>
                  </a:lnTo>
                  <a:lnTo>
                    <a:pt x="1336" y="850"/>
                  </a:lnTo>
                  <a:lnTo>
                    <a:pt x="1330" y="848"/>
                  </a:lnTo>
                  <a:lnTo>
                    <a:pt x="1330" y="848"/>
                  </a:lnTo>
                  <a:lnTo>
                    <a:pt x="1290" y="842"/>
                  </a:lnTo>
                  <a:lnTo>
                    <a:pt x="1290" y="842"/>
                  </a:lnTo>
                  <a:lnTo>
                    <a:pt x="1286" y="840"/>
                  </a:lnTo>
                  <a:lnTo>
                    <a:pt x="1286" y="840"/>
                  </a:lnTo>
                  <a:lnTo>
                    <a:pt x="1248" y="832"/>
                  </a:lnTo>
                  <a:lnTo>
                    <a:pt x="1246" y="832"/>
                  </a:lnTo>
                  <a:lnTo>
                    <a:pt x="1246" y="832"/>
                  </a:lnTo>
                  <a:lnTo>
                    <a:pt x="1206" y="824"/>
                  </a:lnTo>
                  <a:lnTo>
                    <a:pt x="1206" y="824"/>
                  </a:lnTo>
                  <a:lnTo>
                    <a:pt x="1202" y="824"/>
                  </a:lnTo>
                  <a:lnTo>
                    <a:pt x="1202" y="824"/>
                  </a:lnTo>
                  <a:lnTo>
                    <a:pt x="1158" y="814"/>
                  </a:lnTo>
                  <a:lnTo>
                    <a:pt x="1158" y="814"/>
                  </a:lnTo>
                  <a:lnTo>
                    <a:pt x="1152" y="814"/>
                  </a:lnTo>
                  <a:lnTo>
                    <a:pt x="1152" y="814"/>
                  </a:lnTo>
                  <a:lnTo>
                    <a:pt x="1110" y="804"/>
                  </a:lnTo>
                  <a:lnTo>
                    <a:pt x="1110" y="804"/>
                  </a:lnTo>
                  <a:lnTo>
                    <a:pt x="1106" y="802"/>
                  </a:lnTo>
                  <a:lnTo>
                    <a:pt x="1106" y="802"/>
                  </a:lnTo>
                  <a:lnTo>
                    <a:pt x="1064" y="792"/>
                  </a:lnTo>
                  <a:lnTo>
                    <a:pt x="1064" y="792"/>
                  </a:lnTo>
                  <a:lnTo>
                    <a:pt x="1060" y="792"/>
                  </a:lnTo>
                  <a:lnTo>
                    <a:pt x="1060" y="792"/>
                  </a:lnTo>
                  <a:lnTo>
                    <a:pt x="1018" y="782"/>
                  </a:lnTo>
                  <a:lnTo>
                    <a:pt x="1018" y="782"/>
                  </a:lnTo>
                  <a:lnTo>
                    <a:pt x="1014" y="780"/>
                  </a:lnTo>
                  <a:lnTo>
                    <a:pt x="1014" y="780"/>
                  </a:lnTo>
                  <a:lnTo>
                    <a:pt x="986" y="772"/>
                  </a:lnTo>
                  <a:lnTo>
                    <a:pt x="986" y="772"/>
                  </a:lnTo>
                  <a:lnTo>
                    <a:pt x="986" y="772"/>
                  </a:lnTo>
                  <a:lnTo>
                    <a:pt x="960" y="766"/>
                  </a:lnTo>
                  <a:lnTo>
                    <a:pt x="960" y="766"/>
                  </a:lnTo>
                  <a:lnTo>
                    <a:pt x="952" y="764"/>
                  </a:lnTo>
                  <a:lnTo>
                    <a:pt x="952" y="764"/>
                  </a:lnTo>
                  <a:lnTo>
                    <a:pt x="934" y="758"/>
                  </a:lnTo>
                  <a:lnTo>
                    <a:pt x="934" y="758"/>
                  </a:lnTo>
                  <a:lnTo>
                    <a:pt x="926" y="756"/>
                  </a:lnTo>
                  <a:lnTo>
                    <a:pt x="926" y="756"/>
                  </a:lnTo>
                  <a:lnTo>
                    <a:pt x="902" y="750"/>
                  </a:lnTo>
                  <a:lnTo>
                    <a:pt x="902" y="750"/>
                  </a:lnTo>
                  <a:lnTo>
                    <a:pt x="900" y="748"/>
                  </a:lnTo>
                  <a:lnTo>
                    <a:pt x="900" y="748"/>
                  </a:lnTo>
                  <a:lnTo>
                    <a:pt x="874" y="742"/>
                  </a:lnTo>
                  <a:lnTo>
                    <a:pt x="874" y="742"/>
                  </a:lnTo>
                  <a:lnTo>
                    <a:pt x="868" y="740"/>
                  </a:lnTo>
                  <a:lnTo>
                    <a:pt x="868" y="740"/>
                  </a:lnTo>
                  <a:lnTo>
                    <a:pt x="848" y="734"/>
                  </a:lnTo>
                  <a:lnTo>
                    <a:pt x="848" y="734"/>
                  </a:lnTo>
                  <a:lnTo>
                    <a:pt x="842" y="732"/>
                  </a:lnTo>
                  <a:lnTo>
                    <a:pt x="842" y="732"/>
                  </a:lnTo>
                  <a:lnTo>
                    <a:pt x="822" y="726"/>
                  </a:lnTo>
                  <a:lnTo>
                    <a:pt x="822" y="726"/>
                  </a:lnTo>
                  <a:lnTo>
                    <a:pt x="816" y="724"/>
                  </a:lnTo>
                  <a:lnTo>
                    <a:pt x="816" y="724"/>
                  </a:lnTo>
                  <a:lnTo>
                    <a:pt x="792" y="716"/>
                  </a:lnTo>
                  <a:lnTo>
                    <a:pt x="792" y="716"/>
                  </a:lnTo>
                  <a:lnTo>
                    <a:pt x="784" y="714"/>
                  </a:lnTo>
                  <a:lnTo>
                    <a:pt x="784" y="714"/>
                  </a:lnTo>
                  <a:lnTo>
                    <a:pt x="770" y="708"/>
                  </a:lnTo>
                  <a:lnTo>
                    <a:pt x="770" y="708"/>
                  </a:lnTo>
                  <a:lnTo>
                    <a:pt x="762" y="706"/>
                  </a:lnTo>
                  <a:lnTo>
                    <a:pt x="762" y="706"/>
                  </a:lnTo>
                  <a:lnTo>
                    <a:pt x="750" y="702"/>
                  </a:lnTo>
                  <a:lnTo>
                    <a:pt x="750" y="702"/>
                  </a:lnTo>
                  <a:lnTo>
                    <a:pt x="740" y="698"/>
                  </a:lnTo>
                  <a:lnTo>
                    <a:pt x="740" y="698"/>
                  </a:lnTo>
                  <a:lnTo>
                    <a:pt x="728" y="694"/>
                  </a:lnTo>
                  <a:lnTo>
                    <a:pt x="728" y="694"/>
                  </a:lnTo>
                  <a:lnTo>
                    <a:pt x="720" y="690"/>
                  </a:lnTo>
                  <a:lnTo>
                    <a:pt x="720" y="690"/>
                  </a:lnTo>
                  <a:lnTo>
                    <a:pt x="708" y="686"/>
                  </a:lnTo>
                  <a:lnTo>
                    <a:pt x="708" y="686"/>
                  </a:lnTo>
                  <a:lnTo>
                    <a:pt x="698" y="682"/>
                  </a:lnTo>
                  <a:lnTo>
                    <a:pt x="698" y="682"/>
                  </a:lnTo>
                  <a:lnTo>
                    <a:pt x="686" y="678"/>
                  </a:lnTo>
                  <a:lnTo>
                    <a:pt x="686" y="678"/>
                  </a:lnTo>
                  <a:lnTo>
                    <a:pt x="678" y="676"/>
                  </a:lnTo>
                  <a:lnTo>
                    <a:pt x="678" y="676"/>
                  </a:lnTo>
                  <a:lnTo>
                    <a:pt x="666" y="670"/>
                  </a:lnTo>
                  <a:lnTo>
                    <a:pt x="666" y="670"/>
                  </a:lnTo>
                  <a:lnTo>
                    <a:pt x="658" y="668"/>
                  </a:lnTo>
                  <a:lnTo>
                    <a:pt x="658" y="668"/>
                  </a:lnTo>
                  <a:lnTo>
                    <a:pt x="644" y="662"/>
                  </a:lnTo>
                  <a:lnTo>
                    <a:pt x="644" y="662"/>
                  </a:lnTo>
                  <a:lnTo>
                    <a:pt x="638" y="660"/>
                  </a:lnTo>
                  <a:lnTo>
                    <a:pt x="638" y="660"/>
                  </a:lnTo>
                  <a:lnTo>
                    <a:pt x="622" y="654"/>
                  </a:lnTo>
                  <a:lnTo>
                    <a:pt x="622" y="654"/>
                  </a:lnTo>
                  <a:lnTo>
                    <a:pt x="618" y="652"/>
                  </a:lnTo>
                  <a:lnTo>
                    <a:pt x="618" y="652"/>
                  </a:lnTo>
                  <a:lnTo>
                    <a:pt x="598" y="644"/>
                  </a:lnTo>
                  <a:lnTo>
                    <a:pt x="598" y="644"/>
                  </a:lnTo>
                  <a:lnTo>
                    <a:pt x="592" y="642"/>
                  </a:lnTo>
                  <a:lnTo>
                    <a:pt x="592" y="642"/>
                  </a:lnTo>
                  <a:lnTo>
                    <a:pt x="580" y="636"/>
                  </a:lnTo>
                  <a:lnTo>
                    <a:pt x="580" y="636"/>
                  </a:lnTo>
                  <a:lnTo>
                    <a:pt x="572" y="632"/>
                  </a:lnTo>
                  <a:lnTo>
                    <a:pt x="572" y="632"/>
                  </a:lnTo>
                  <a:lnTo>
                    <a:pt x="560" y="628"/>
                  </a:lnTo>
                  <a:lnTo>
                    <a:pt x="560" y="628"/>
                  </a:lnTo>
                  <a:lnTo>
                    <a:pt x="552" y="624"/>
                  </a:lnTo>
                  <a:lnTo>
                    <a:pt x="552" y="624"/>
                  </a:lnTo>
                  <a:lnTo>
                    <a:pt x="542" y="620"/>
                  </a:lnTo>
                  <a:lnTo>
                    <a:pt x="542" y="620"/>
                  </a:lnTo>
                  <a:lnTo>
                    <a:pt x="534" y="616"/>
                  </a:lnTo>
                  <a:lnTo>
                    <a:pt x="534" y="616"/>
                  </a:lnTo>
                  <a:lnTo>
                    <a:pt x="524" y="610"/>
                  </a:lnTo>
                  <a:lnTo>
                    <a:pt x="524" y="610"/>
                  </a:lnTo>
                  <a:lnTo>
                    <a:pt x="516" y="608"/>
                  </a:lnTo>
                  <a:lnTo>
                    <a:pt x="516" y="608"/>
                  </a:lnTo>
                  <a:lnTo>
                    <a:pt x="506" y="602"/>
                  </a:lnTo>
                  <a:lnTo>
                    <a:pt x="506" y="602"/>
                  </a:lnTo>
                  <a:lnTo>
                    <a:pt x="498" y="598"/>
                  </a:lnTo>
                  <a:lnTo>
                    <a:pt x="498" y="598"/>
                  </a:lnTo>
                  <a:lnTo>
                    <a:pt x="488" y="594"/>
                  </a:lnTo>
                  <a:lnTo>
                    <a:pt x="488" y="594"/>
                  </a:lnTo>
                  <a:lnTo>
                    <a:pt x="480" y="590"/>
                  </a:lnTo>
                  <a:lnTo>
                    <a:pt x="480" y="590"/>
                  </a:lnTo>
                  <a:lnTo>
                    <a:pt x="470" y="584"/>
                  </a:lnTo>
                  <a:lnTo>
                    <a:pt x="470" y="584"/>
                  </a:lnTo>
                  <a:lnTo>
                    <a:pt x="462" y="582"/>
                  </a:lnTo>
                  <a:lnTo>
                    <a:pt x="462" y="582"/>
                  </a:lnTo>
                  <a:lnTo>
                    <a:pt x="450" y="574"/>
                  </a:lnTo>
                  <a:lnTo>
                    <a:pt x="450" y="574"/>
                  </a:lnTo>
                  <a:lnTo>
                    <a:pt x="446" y="572"/>
                  </a:lnTo>
                  <a:lnTo>
                    <a:pt x="446" y="572"/>
                  </a:lnTo>
                  <a:lnTo>
                    <a:pt x="428" y="564"/>
                  </a:lnTo>
                  <a:lnTo>
                    <a:pt x="428" y="564"/>
                  </a:lnTo>
                  <a:lnTo>
                    <a:pt x="424" y="562"/>
                  </a:lnTo>
                  <a:lnTo>
                    <a:pt x="424" y="562"/>
                  </a:lnTo>
                  <a:lnTo>
                    <a:pt x="412" y="554"/>
                  </a:lnTo>
                  <a:lnTo>
                    <a:pt x="412" y="554"/>
                  </a:lnTo>
                  <a:lnTo>
                    <a:pt x="406" y="552"/>
                  </a:lnTo>
                  <a:lnTo>
                    <a:pt x="406" y="552"/>
                  </a:lnTo>
                  <a:lnTo>
                    <a:pt x="396" y="546"/>
                  </a:lnTo>
                  <a:lnTo>
                    <a:pt x="396" y="546"/>
                  </a:lnTo>
                  <a:lnTo>
                    <a:pt x="390" y="542"/>
                  </a:lnTo>
                  <a:lnTo>
                    <a:pt x="390" y="542"/>
                  </a:lnTo>
                  <a:lnTo>
                    <a:pt x="380" y="536"/>
                  </a:lnTo>
                  <a:lnTo>
                    <a:pt x="380" y="536"/>
                  </a:lnTo>
                  <a:lnTo>
                    <a:pt x="374" y="532"/>
                  </a:lnTo>
                  <a:lnTo>
                    <a:pt x="374" y="532"/>
                  </a:lnTo>
                  <a:lnTo>
                    <a:pt x="364" y="528"/>
                  </a:lnTo>
                  <a:lnTo>
                    <a:pt x="364" y="528"/>
                  </a:lnTo>
                  <a:lnTo>
                    <a:pt x="358" y="524"/>
                  </a:lnTo>
                  <a:lnTo>
                    <a:pt x="358" y="524"/>
                  </a:lnTo>
                  <a:lnTo>
                    <a:pt x="348" y="518"/>
                  </a:lnTo>
                  <a:lnTo>
                    <a:pt x="348" y="518"/>
                  </a:lnTo>
                  <a:lnTo>
                    <a:pt x="342" y="514"/>
                  </a:lnTo>
                  <a:lnTo>
                    <a:pt x="342" y="514"/>
                  </a:lnTo>
                  <a:lnTo>
                    <a:pt x="334" y="508"/>
                  </a:lnTo>
                  <a:lnTo>
                    <a:pt x="334" y="508"/>
                  </a:lnTo>
                  <a:lnTo>
                    <a:pt x="328" y="504"/>
                  </a:lnTo>
                  <a:lnTo>
                    <a:pt x="328" y="504"/>
                  </a:lnTo>
                  <a:lnTo>
                    <a:pt x="318" y="500"/>
                  </a:lnTo>
                  <a:lnTo>
                    <a:pt x="318" y="500"/>
                  </a:lnTo>
                  <a:lnTo>
                    <a:pt x="312" y="496"/>
                  </a:lnTo>
                  <a:lnTo>
                    <a:pt x="312" y="496"/>
                  </a:lnTo>
                  <a:lnTo>
                    <a:pt x="302" y="490"/>
                  </a:lnTo>
                  <a:lnTo>
                    <a:pt x="302" y="490"/>
                  </a:lnTo>
                  <a:lnTo>
                    <a:pt x="298" y="486"/>
                  </a:lnTo>
                  <a:lnTo>
                    <a:pt x="298" y="486"/>
                  </a:lnTo>
                  <a:lnTo>
                    <a:pt x="284" y="476"/>
                  </a:lnTo>
                  <a:lnTo>
                    <a:pt x="284" y="476"/>
                  </a:lnTo>
                  <a:lnTo>
                    <a:pt x="282" y="474"/>
                  </a:lnTo>
                  <a:lnTo>
                    <a:pt x="282" y="474"/>
                  </a:lnTo>
                  <a:lnTo>
                    <a:pt x="270" y="466"/>
                  </a:lnTo>
                  <a:lnTo>
                    <a:pt x="270" y="466"/>
                  </a:lnTo>
                  <a:lnTo>
                    <a:pt x="266" y="464"/>
                  </a:lnTo>
                  <a:lnTo>
                    <a:pt x="266" y="464"/>
                  </a:lnTo>
                  <a:lnTo>
                    <a:pt x="258" y="458"/>
                  </a:lnTo>
                  <a:lnTo>
                    <a:pt x="258" y="458"/>
                  </a:lnTo>
                  <a:lnTo>
                    <a:pt x="252" y="454"/>
                  </a:lnTo>
                  <a:lnTo>
                    <a:pt x="252" y="454"/>
                  </a:lnTo>
                  <a:lnTo>
                    <a:pt x="244" y="448"/>
                  </a:lnTo>
                  <a:lnTo>
                    <a:pt x="244" y="448"/>
                  </a:lnTo>
                  <a:lnTo>
                    <a:pt x="238" y="444"/>
                  </a:lnTo>
                  <a:lnTo>
                    <a:pt x="238" y="444"/>
                  </a:lnTo>
                  <a:lnTo>
                    <a:pt x="232" y="438"/>
                  </a:lnTo>
                  <a:lnTo>
                    <a:pt x="232" y="438"/>
                  </a:lnTo>
                  <a:lnTo>
                    <a:pt x="226" y="434"/>
                  </a:lnTo>
                  <a:lnTo>
                    <a:pt x="226" y="434"/>
                  </a:lnTo>
                  <a:lnTo>
                    <a:pt x="218" y="428"/>
                  </a:lnTo>
                  <a:lnTo>
                    <a:pt x="218" y="428"/>
                  </a:lnTo>
                  <a:lnTo>
                    <a:pt x="214" y="424"/>
                  </a:lnTo>
                  <a:lnTo>
                    <a:pt x="214" y="424"/>
                  </a:lnTo>
                  <a:lnTo>
                    <a:pt x="206" y="418"/>
                  </a:lnTo>
                  <a:lnTo>
                    <a:pt x="206" y="418"/>
                  </a:lnTo>
                  <a:lnTo>
                    <a:pt x="202" y="414"/>
                  </a:lnTo>
                  <a:lnTo>
                    <a:pt x="202" y="414"/>
                  </a:lnTo>
                  <a:lnTo>
                    <a:pt x="194" y="408"/>
                  </a:lnTo>
                  <a:lnTo>
                    <a:pt x="194" y="408"/>
                  </a:lnTo>
                  <a:lnTo>
                    <a:pt x="190" y="404"/>
                  </a:lnTo>
                  <a:lnTo>
                    <a:pt x="190" y="404"/>
                  </a:lnTo>
                  <a:lnTo>
                    <a:pt x="182" y="396"/>
                  </a:lnTo>
                  <a:lnTo>
                    <a:pt x="182" y="396"/>
                  </a:lnTo>
                  <a:lnTo>
                    <a:pt x="178" y="392"/>
                  </a:lnTo>
                  <a:lnTo>
                    <a:pt x="178" y="392"/>
                  </a:lnTo>
                  <a:lnTo>
                    <a:pt x="168" y="384"/>
                  </a:lnTo>
                  <a:lnTo>
                    <a:pt x="168" y="382"/>
                  </a:lnTo>
                  <a:lnTo>
                    <a:pt x="168" y="382"/>
                  </a:lnTo>
                  <a:lnTo>
                    <a:pt x="156" y="372"/>
                  </a:lnTo>
                  <a:lnTo>
                    <a:pt x="156" y="372"/>
                  </a:lnTo>
                  <a:lnTo>
                    <a:pt x="154" y="370"/>
                  </a:lnTo>
                  <a:lnTo>
                    <a:pt x="154" y="370"/>
                  </a:lnTo>
                  <a:lnTo>
                    <a:pt x="146" y="362"/>
                  </a:lnTo>
                  <a:lnTo>
                    <a:pt x="146" y="362"/>
                  </a:lnTo>
                  <a:lnTo>
                    <a:pt x="142" y="358"/>
                  </a:lnTo>
                  <a:lnTo>
                    <a:pt x="142" y="358"/>
                  </a:lnTo>
                  <a:lnTo>
                    <a:pt x="136" y="352"/>
                  </a:lnTo>
                  <a:lnTo>
                    <a:pt x="136" y="352"/>
                  </a:lnTo>
                  <a:lnTo>
                    <a:pt x="132" y="348"/>
                  </a:lnTo>
                  <a:lnTo>
                    <a:pt x="132" y="348"/>
                  </a:lnTo>
                  <a:lnTo>
                    <a:pt x="126" y="342"/>
                  </a:lnTo>
                  <a:lnTo>
                    <a:pt x="126" y="342"/>
                  </a:lnTo>
                  <a:lnTo>
                    <a:pt x="122" y="336"/>
                  </a:lnTo>
                  <a:lnTo>
                    <a:pt x="122" y="336"/>
                  </a:lnTo>
                  <a:lnTo>
                    <a:pt x="118" y="330"/>
                  </a:lnTo>
                  <a:lnTo>
                    <a:pt x="118" y="330"/>
                  </a:lnTo>
                  <a:lnTo>
                    <a:pt x="114" y="326"/>
                  </a:lnTo>
                  <a:lnTo>
                    <a:pt x="114" y="326"/>
                  </a:lnTo>
                  <a:lnTo>
                    <a:pt x="108" y="320"/>
                  </a:lnTo>
                  <a:lnTo>
                    <a:pt x="108" y="320"/>
                  </a:lnTo>
                  <a:lnTo>
                    <a:pt x="104" y="316"/>
                  </a:lnTo>
                  <a:lnTo>
                    <a:pt x="104" y="316"/>
                  </a:lnTo>
                  <a:lnTo>
                    <a:pt x="100" y="310"/>
                  </a:lnTo>
                  <a:lnTo>
                    <a:pt x="100" y="310"/>
                  </a:lnTo>
                  <a:lnTo>
                    <a:pt x="96" y="304"/>
                  </a:lnTo>
                  <a:lnTo>
                    <a:pt x="96" y="304"/>
                  </a:lnTo>
                  <a:lnTo>
                    <a:pt x="90" y="298"/>
                  </a:lnTo>
                  <a:lnTo>
                    <a:pt x="90" y="298"/>
                  </a:lnTo>
                  <a:lnTo>
                    <a:pt x="88" y="294"/>
                  </a:lnTo>
                  <a:lnTo>
                    <a:pt x="88" y="294"/>
                  </a:lnTo>
                  <a:lnTo>
                    <a:pt x="82" y="286"/>
                  </a:lnTo>
                  <a:lnTo>
                    <a:pt x="82" y="286"/>
                  </a:lnTo>
                  <a:lnTo>
                    <a:pt x="80" y="284"/>
                  </a:lnTo>
                  <a:lnTo>
                    <a:pt x="80" y="284"/>
                  </a:lnTo>
                  <a:lnTo>
                    <a:pt x="72" y="272"/>
                  </a:lnTo>
                  <a:lnTo>
                    <a:pt x="72" y="272"/>
                  </a:lnTo>
                  <a:lnTo>
                    <a:pt x="70" y="270"/>
                  </a:lnTo>
                  <a:lnTo>
                    <a:pt x="70" y="270"/>
                  </a:lnTo>
                  <a:lnTo>
                    <a:pt x="66" y="262"/>
                  </a:lnTo>
                  <a:lnTo>
                    <a:pt x="66" y="262"/>
                  </a:lnTo>
                  <a:lnTo>
                    <a:pt x="62" y="258"/>
                  </a:lnTo>
                  <a:lnTo>
                    <a:pt x="62" y="258"/>
                  </a:lnTo>
                  <a:lnTo>
                    <a:pt x="58" y="250"/>
                  </a:lnTo>
                  <a:lnTo>
                    <a:pt x="58" y="250"/>
                  </a:lnTo>
                  <a:lnTo>
                    <a:pt x="56" y="246"/>
                  </a:lnTo>
                  <a:lnTo>
                    <a:pt x="56" y="246"/>
                  </a:lnTo>
                  <a:lnTo>
                    <a:pt x="52" y="240"/>
                  </a:lnTo>
                  <a:lnTo>
                    <a:pt x="52" y="240"/>
                  </a:lnTo>
                  <a:lnTo>
                    <a:pt x="50" y="236"/>
                  </a:lnTo>
                  <a:lnTo>
                    <a:pt x="50" y="236"/>
                  </a:lnTo>
                  <a:lnTo>
                    <a:pt x="46" y="228"/>
                  </a:lnTo>
                  <a:lnTo>
                    <a:pt x="46" y="228"/>
                  </a:lnTo>
                  <a:lnTo>
                    <a:pt x="44" y="224"/>
                  </a:lnTo>
                  <a:lnTo>
                    <a:pt x="44" y="224"/>
                  </a:lnTo>
                  <a:lnTo>
                    <a:pt x="40" y="218"/>
                  </a:lnTo>
                  <a:lnTo>
                    <a:pt x="40" y="218"/>
                  </a:lnTo>
                  <a:lnTo>
                    <a:pt x="38" y="212"/>
                  </a:lnTo>
                  <a:lnTo>
                    <a:pt x="38" y="212"/>
                  </a:lnTo>
                  <a:lnTo>
                    <a:pt x="34" y="206"/>
                  </a:lnTo>
                  <a:lnTo>
                    <a:pt x="34" y="206"/>
                  </a:lnTo>
                  <a:lnTo>
                    <a:pt x="32" y="202"/>
                  </a:lnTo>
                  <a:lnTo>
                    <a:pt x="32" y="202"/>
                  </a:lnTo>
                  <a:lnTo>
                    <a:pt x="30" y="194"/>
                  </a:lnTo>
                  <a:lnTo>
                    <a:pt x="30" y="194"/>
                  </a:lnTo>
                  <a:lnTo>
                    <a:pt x="28" y="190"/>
                  </a:lnTo>
                  <a:lnTo>
                    <a:pt x="28" y="190"/>
                  </a:lnTo>
                  <a:lnTo>
                    <a:pt x="24" y="182"/>
                  </a:lnTo>
                  <a:lnTo>
                    <a:pt x="24" y="182"/>
                  </a:lnTo>
                  <a:lnTo>
                    <a:pt x="24" y="180"/>
                  </a:lnTo>
                  <a:lnTo>
                    <a:pt x="24" y="180"/>
                  </a:lnTo>
                  <a:lnTo>
                    <a:pt x="20" y="168"/>
                  </a:lnTo>
                  <a:lnTo>
                    <a:pt x="20" y="168"/>
                  </a:lnTo>
                  <a:lnTo>
                    <a:pt x="18" y="166"/>
                  </a:lnTo>
                  <a:lnTo>
                    <a:pt x="18" y="166"/>
                  </a:lnTo>
                  <a:lnTo>
                    <a:pt x="16" y="156"/>
                  </a:lnTo>
                  <a:lnTo>
                    <a:pt x="16" y="156"/>
                  </a:lnTo>
                  <a:lnTo>
                    <a:pt x="14" y="152"/>
                  </a:lnTo>
                  <a:lnTo>
                    <a:pt x="14" y="152"/>
                  </a:lnTo>
                  <a:lnTo>
                    <a:pt x="12" y="146"/>
                  </a:lnTo>
                  <a:lnTo>
                    <a:pt x="12" y="146"/>
                  </a:lnTo>
                  <a:lnTo>
                    <a:pt x="12" y="140"/>
                  </a:lnTo>
                  <a:lnTo>
                    <a:pt x="12" y="140"/>
                  </a:lnTo>
                  <a:lnTo>
                    <a:pt x="10" y="134"/>
                  </a:lnTo>
                  <a:lnTo>
                    <a:pt x="10" y="134"/>
                  </a:lnTo>
                  <a:lnTo>
                    <a:pt x="8" y="128"/>
                  </a:lnTo>
                  <a:lnTo>
                    <a:pt x="8" y="128"/>
                  </a:lnTo>
                  <a:lnTo>
                    <a:pt x="8" y="122"/>
                  </a:lnTo>
                  <a:lnTo>
                    <a:pt x="8" y="122"/>
                  </a:lnTo>
                  <a:lnTo>
                    <a:pt x="6" y="118"/>
                  </a:lnTo>
                  <a:lnTo>
                    <a:pt x="6" y="118"/>
                  </a:lnTo>
                  <a:lnTo>
                    <a:pt x="6" y="110"/>
                  </a:lnTo>
                  <a:lnTo>
                    <a:pt x="6" y="110"/>
                  </a:lnTo>
                  <a:lnTo>
                    <a:pt x="4" y="106"/>
                  </a:lnTo>
                  <a:lnTo>
                    <a:pt x="4" y="106"/>
                  </a:lnTo>
                  <a:lnTo>
                    <a:pt x="4" y="98"/>
                  </a:lnTo>
                  <a:lnTo>
                    <a:pt x="4" y="98"/>
                  </a:lnTo>
                  <a:lnTo>
                    <a:pt x="2" y="94"/>
                  </a:lnTo>
                  <a:lnTo>
                    <a:pt x="2" y="94"/>
                  </a:lnTo>
                  <a:lnTo>
                    <a:pt x="2" y="88"/>
                  </a:lnTo>
                  <a:lnTo>
                    <a:pt x="2" y="88"/>
                  </a:lnTo>
                  <a:lnTo>
                    <a:pt x="2" y="82"/>
                  </a:lnTo>
                  <a:lnTo>
                    <a:pt x="2" y="82"/>
                  </a:lnTo>
                  <a:lnTo>
                    <a:pt x="2" y="74"/>
                  </a:lnTo>
                  <a:lnTo>
                    <a:pt x="2" y="74"/>
                  </a:lnTo>
                  <a:lnTo>
                    <a:pt x="0" y="70"/>
                  </a:lnTo>
                  <a:lnTo>
                    <a:pt x="0" y="70"/>
                  </a:lnTo>
                  <a:lnTo>
                    <a:pt x="0" y="60"/>
                  </a:lnTo>
                  <a:lnTo>
                    <a:pt x="8" y="586"/>
                  </a:lnTo>
                  <a:lnTo>
                    <a:pt x="8" y="586"/>
                  </a:lnTo>
                  <a:lnTo>
                    <a:pt x="8" y="598"/>
                  </a:lnTo>
                  <a:lnTo>
                    <a:pt x="8" y="598"/>
                  </a:lnTo>
                  <a:lnTo>
                    <a:pt x="10" y="602"/>
                  </a:lnTo>
                  <a:lnTo>
                    <a:pt x="10" y="602"/>
                  </a:lnTo>
                  <a:lnTo>
                    <a:pt x="10" y="610"/>
                  </a:lnTo>
                  <a:lnTo>
                    <a:pt x="10" y="610"/>
                  </a:lnTo>
                  <a:lnTo>
                    <a:pt x="10" y="614"/>
                  </a:lnTo>
                  <a:lnTo>
                    <a:pt x="10" y="614"/>
                  </a:lnTo>
                  <a:lnTo>
                    <a:pt x="10" y="620"/>
                  </a:lnTo>
                  <a:lnTo>
                    <a:pt x="10" y="620"/>
                  </a:lnTo>
                  <a:lnTo>
                    <a:pt x="12" y="626"/>
                  </a:lnTo>
                  <a:lnTo>
                    <a:pt x="12" y="626"/>
                  </a:lnTo>
                  <a:lnTo>
                    <a:pt x="12" y="632"/>
                  </a:lnTo>
                  <a:lnTo>
                    <a:pt x="12" y="632"/>
                  </a:lnTo>
                  <a:lnTo>
                    <a:pt x="14" y="638"/>
                  </a:lnTo>
                  <a:lnTo>
                    <a:pt x="14" y="638"/>
                  </a:lnTo>
                  <a:lnTo>
                    <a:pt x="14" y="644"/>
                  </a:lnTo>
                  <a:lnTo>
                    <a:pt x="14" y="644"/>
                  </a:lnTo>
                  <a:lnTo>
                    <a:pt x="16" y="648"/>
                  </a:lnTo>
                  <a:lnTo>
                    <a:pt x="16" y="648"/>
                  </a:lnTo>
                  <a:lnTo>
                    <a:pt x="16" y="656"/>
                  </a:lnTo>
                  <a:lnTo>
                    <a:pt x="16" y="656"/>
                  </a:lnTo>
                  <a:lnTo>
                    <a:pt x="18" y="660"/>
                  </a:lnTo>
                  <a:lnTo>
                    <a:pt x="18" y="660"/>
                  </a:lnTo>
                  <a:lnTo>
                    <a:pt x="20" y="668"/>
                  </a:lnTo>
                  <a:lnTo>
                    <a:pt x="20" y="668"/>
                  </a:lnTo>
                  <a:lnTo>
                    <a:pt x="20" y="672"/>
                  </a:lnTo>
                  <a:lnTo>
                    <a:pt x="20" y="672"/>
                  </a:lnTo>
                  <a:lnTo>
                    <a:pt x="22" y="680"/>
                  </a:lnTo>
                  <a:lnTo>
                    <a:pt x="22" y="680"/>
                  </a:lnTo>
                  <a:lnTo>
                    <a:pt x="24" y="684"/>
                  </a:lnTo>
                  <a:lnTo>
                    <a:pt x="24" y="684"/>
                  </a:lnTo>
                  <a:lnTo>
                    <a:pt x="28" y="692"/>
                  </a:lnTo>
                  <a:lnTo>
                    <a:pt x="28" y="692"/>
                  </a:lnTo>
                  <a:lnTo>
                    <a:pt x="28" y="694"/>
                  </a:lnTo>
                  <a:lnTo>
                    <a:pt x="28" y="694"/>
                  </a:lnTo>
                  <a:lnTo>
                    <a:pt x="32" y="706"/>
                  </a:lnTo>
                  <a:lnTo>
                    <a:pt x="32" y="706"/>
                  </a:lnTo>
                  <a:lnTo>
                    <a:pt x="34" y="710"/>
                  </a:lnTo>
                  <a:lnTo>
                    <a:pt x="34" y="710"/>
                  </a:lnTo>
                  <a:lnTo>
                    <a:pt x="36" y="718"/>
                  </a:lnTo>
                  <a:lnTo>
                    <a:pt x="36" y="718"/>
                  </a:lnTo>
                  <a:lnTo>
                    <a:pt x="38" y="722"/>
                  </a:lnTo>
                  <a:lnTo>
                    <a:pt x="38" y="722"/>
                  </a:lnTo>
                  <a:lnTo>
                    <a:pt x="40" y="728"/>
                  </a:lnTo>
                  <a:lnTo>
                    <a:pt x="40" y="728"/>
                  </a:lnTo>
                  <a:lnTo>
                    <a:pt x="44" y="734"/>
                  </a:lnTo>
                  <a:lnTo>
                    <a:pt x="44" y="734"/>
                  </a:lnTo>
                  <a:lnTo>
                    <a:pt x="46" y="740"/>
                  </a:lnTo>
                  <a:lnTo>
                    <a:pt x="46" y="740"/>
                  </a:lnTo>
                  <a:lnTo>
                    <a:pt x="48" y="744"/>
                  </a:lnTo>
                  <a:lnTo>
                    <a:pt x="48" y="744"/>
                  </a:lnTo>
                  <a:lnTo>
                    <a:pt x="52" y="750"/>
                  </a:lnTo>
                  <a:lnTo>
                    <a:pt x="52" y="750"/>
                  </a:lnTo>
                  <a:lnTo>
                    <a:pt x="54" y="756"/>
                  </a:lnTo>
                  <a:lnTo>
                    <a:pt x="54" y="756"/>
                  </a:lnTo>
                  <a:lnTo>
                    <a:pt x="58" y="762"/>
                  </a:lnTo>
                  <a:lnTo>
                    <a:pt x="58" y="762"/>
                  </a:lnTo>
                  <a:lnTo>
                    <a:pt x="60" y="766"/>
                  </a:lnTo>
                  <a:lnTo>
                    <a:pt x="60" y="766"/>
                  </a:lnTo>
                  <a:lnTo>
                    <a:pt x="64" y="774"/>
                  </a:lnTo>
                  <a:lnTo>
                    <a:pt x="64" y="774"/>
                  </a:lnTo>
                  <a:lnTo>
                    <a:pt x="66" y="778"/>
                  </a:lnTo>
                  <a:lnTo>
                    <a:pt x="66" y="778"/>
                  </a:lnTo>
                  <a:lnTo>
                    <a:pt x="70" y="784"/>
                  </a:lnTo>
                  <a:lnTo>
                    <a:pt x="70" y="784"/>
                  </a:lnTo>
                  <a:lnTo>
                    <a:pt x="74" y="788"/>
                  </a:lnTo>
                  <a:lnTo>
                    <a:pt x="74" y="788"/>
                  </a:lnTo>
                  <a:lnTo>
                    <a:pt x="78" y="796"/>
                  </a:lnTo>
                  <a:lnTo>
                    <a:pt x="78" y="796"/>
                  </a:lnTo>
                  <a:lnTo>
                    <a:pt x="80" y="800"/>
                  </a:lnTo>
                  <a:lnTo>
                    <a:pt x="80" y="800"/>
                  </a:lnTo>
                  <a:lnTo>
                    <a:pt x="88" y="810"/>
                  </a:lnTo>
                  <a:lnTo>
                    <a:pt x="88" y="810"/>
                  </a:lnTo>
                  <a:lnTo>
                    <a:pt x="90" y="812"/>
                  </a:lnTo>
                  <a:lnTo>
                    <a:pt x="90" y="812"/>
                  </a:lnTo>
                  <a:lnTo>
                    <a:pt x="96" y="820"/>
                  </a:lnTo>
                  <a:lnTo>
                    <a:pt x="96" y="820"/>
                  </a:lnTo>
                  <a:lnTo>
                    <a:pt x="98" y="824"/>
                  </a:lnTo>
                  <a:lnTo>
                    <a:pt x="98" y="824"/>
                  </a:lnTo>
                  <a:lnTo>
                    <a:pt x="104" y="832"/>
                  </a:lnTo>
                  <a:lnTo>
                    <a:pt x="104" y="832"/>
                  </a:lnTo>
                  <a:lnTo>
                    <a:pt x="108" y="836"/>
                  </a:lnTo>
                  <a:lnTo>
                    <a:pt x="108" y="836"/>
                  </a:lnTo>
                  <a:lnTo>
                    <a:pt x="112" y="842"/>
                  </a:lnTo>
                  <a:lnTo>
                    <a:pt x="112" y="842"/>
                  </a:lnTo>
                  <a:lnTo>
                    <a:pt x="116" y="846"/>
                  </a:lnTo>
                  <a:lnTo>
                    <a:pt x="116" y="846"/>
                  </a:lnTo>
                  <a:lnTo>
                    <a:pt x="122" y="852"/>
                  </a:lnTo>
                  <a:lnTo>
                    <a:pt x="122" y="852"/>
                  </a:lnTo>
                  <a:lnTo>
                    <a:pt x="126" y="858"/>
                  </a:lnTo>
                  <a:lnTo>
                    <a:pt x="126" y="858"/>
                  </a:lnTo>
                  <a:lnTo>
                    <a:pt x="130" y="864"/>
                  </a:lnTo>
                  <a:lnTo>
                    <a:pt x="130" y="864"/>
                  </a:lnTo>
                  <a:lnTo>
                    <a:pt x="134" y="868"/>
                  </a:lnTo>
                  <a:lnTo>
                    <a:pt x="134" y="868"/>
                  </a:lnTo>
                  <a:lnTo>
                    <a:pt x="140" y="874"/>
                  </a:lnTo>
                  <a:lnTo>
                    <a:pt x="140" y="874"/>
                  </a:lnTo>
                  <a:lnTo>
                    <a:pt x="144" y="878"/>
                  </a:lnTo>
                  <a:lnTo>
                    <a:pt x="144" y="878"/>
                  </a:lnTo>
                  <a:lnTo>
                    <a:pt x="150" y="884"/>
                  </a:lnTo>
                  <a:lnTo>
                    <a:pt x="150" y="884"/>
                  </a:lnTo>
                  <a:lnTo>
                    <a:pt x="154" y="890"/>
                  </a:lnTo>
                  <a:lnTo>
                    <a:pt x="154" y="890"/>
                  </a:lnTo>
                  <a:lnTo>
                    <a:pt x="162" y="896"/>
                  </a:lnTo>
                  <a:lnTo>
                    <a:pt x="162" y="896"/>
                  </a:lnTo>
                  <a:lnTo>
                    <a:pt x="164" y="900"/>
                  </a:lnTo>
                  <a:lnTo>
                    <a:pt x="164" y="900"/>
                  </a:lnTo>
                  <a:lnTo>
                    <a:pt x="176" y="910"/>
                  </a:lnTo>
                  <a:lnTo>
                    <a:pt x="176" y="912"/>
                  </a:lnTo>
                  <a:lnTo>
                    <a:pt x="176" y="912"/>
                  </a:lnTo>
                  <a:lnTo>
                    <a:pt x="186" y="920"/>
                  </a:lnTo>
                  <a:lnTo>
                    <a:pt x="186" y="920"/>
                  </a:lnTo>
                  <a:lnTo>
                    <a:pt x="190" y="924"/>
                  </a:lnTo>
                  <a:lnTo>
                    <a:pt x="190" y="924"/>
                  </a:lnTo>
                  <a:lnTo>
                    <a:pt x="198" y="930"/>
                  </a:lnTo>
                  <a:lnTo>
                    <a:pt x="198" y="930"/>
                  </a:lnTo>
                  <a:lnTo>
                    <a:pt x="202" y="934"/>
                  </a:lnTo>
                  <a:lnTo>
                    <a:pt x="202" y="934"/>
                  </a:lnTo>
                  <a:lnTo>
                    <a:pt x="210" y="940"/>
                  </a:lnTo>
                  <a:lnTo>
                    <a:pt x="210" y="940"/>
                  </a:lnTo>
                  <a:lnTo>
                    <a:pt x="214" y="944"/>
                  </a:lnTo>
                  <a:lnTo>
                    <a:pt x="214" y="944"/>
                  </a:lnTo>
                  <a:lnTo>
                    <a:pt x="222" y="950"/>
                  </a:lnTo>
                  <a:lnTo>
                    <a:pt x="222" y="950"/>
                  </a:lnTo>
                  <a:lnTo>
                    <a:pt x="226" y="954"/>
                  </a:lnTo>
                  <a:lnTo>
                    <a:pt x="226" y="954"/>
                  </a:lnTo>
                  <a:lnTo>
                    <a:pt x="234" y="960"/>
                  </a:lnTo>
                  <a:lnTo>
                    <a:pt x="234" y="960"/>
                  </a:lnTo>
                  <a:lnTo>
                    <a:pt x="240" y="964"/>
                  </a:lnTo>
                  <a:lnTo>
                    <a:pt x="240" y="964"/>
                  </a:lnTo>
                  <a:lnTo>
                    <a:pt x="246" y="970"/>
                  </a:lnTo>
                  <a:lnTo>
                    <a:pt x="246" y="970"/>
                  </a:lnTo>
                  <a:lnTo>
                    <a:pt x="252" y="974"/>
                  </a:lnTo>
                  <a:lnTo>
                    <a:pt x="252" y="974"/>
                  </a:lnTo>
                  <a:lnTo>
                    <a:pt x="260" y="980"/>
                  </a:lnTo>
                  <a:lnTo>
                    <a:pt x="260" y="980"/>
                  </a:lnTo>
                  <a:lnTo>
                    <a:pt x="266" y="984"/>
                  </a:lnTo>
                  <a:lnTo>
                    <a:pt x="266" y="984"/>
                  </a:lnTo>
                  <a:lnTo>
                    <a:pt x="274" y="990"/>
                  </a:lnTo>
                  <a:lnTo>
                    <a:pt x="274" y="990"/>
                  </a:lnTo>
                  <a:lnTo>
                    <a:pt x="278" y="994"/>
                  </a:lnTo>
                  <a:lnTo>
                    <a:pt x="278" y="994"/>
                  </a:lnTo>
                  <a:lnTo>
                    <a:pt x="288" y="1000"/>
                  </a:lnTo>
                  <a:lnTo>
                    <a:pt x="288" y="1000"/>
                  </a:lnTo>
                  <a:lnTo>
                    <a:pt x="292" y="1004"/>
                  </a:lnTo>
                  <a:lnTo>
                    <a:pt x="292" y="1004"/>
                  </a:lnTo>
                  <a:lnTo>
                    <a:pt x="306" y="1012"/>
                  </a:lnTo>
                  <a:lnTo>
                    <a:pt x="306" y="1012"/>
                  </a:lnTo>
                  <a:lnTo>
                    <a:pt x="312" y="1016"/>
                  </a:lnTo>
                  <a:lnTo>
                    <a:pt x="312" y="1016"/>
                  </a:lnTo>
                  <a:lnTo>
                    <a:pt x="320" y="1022"/>
                  </a:lnTo>
                  <a:lnTo>
                    <a:pt x="320" y="1022"/>
                  </a:lnTo>
                  <a:lnTo>
                    <a:pt x="326" y="1026"/>
                  </a:lnTo>
                  <a:lnTo>
                    <a:pt x="326" y="1026"/>
                  </a:lnTo>
                  <a:lnTo>
                    <a:pt x="336" y="1032"/>
                  </a:lnTo>
                  <a:lnTo>
                    <a:pt x="336" y="1032"/>
                  </a:lnTo>
                  <a:lnTo>
                    <a:pt x="342" y="1036"/>
                  </a:lnTo>
                  <a:lnTo>
                    <a:pt x="342" y="1036"/>
                  </a:lnTo>
                  <a:lnTo>
                    <a:pt x="350" y="1040"/>
                  </a:lnTo>
                  <a:lnTo>
                    <a:pt x="350" y="1040"/>
                  </a:lnTo>
                  <a:lnTo>
                    <a:pt x="358" y="1046"/>
                  </a:lnTo>
                  <a:lnTo>
                    <a:pt x="358" y="1046"/>
                  </a:lnTo>
                  <a:lnTo>
                    <a:pt x="366" y="1050"/>
                  </a:lnTo>
                  <a:lnTo>
                    <a:pt x="366" y="1050"/>
                  </a:lnTo>
                  <a:lnTo>
                    <a:pt x="372" y="1054"/>
                  </a:lnTo>
                  <a:lnTo>
                    <a:pt x="372" y="1054"/>
                  </a:lnTo>
                  <a:lnTo>
                    <a:pt x="380" y="1060"/>
                  </a:lnTo>
                  <a:lnTo>
                    <a:pt x="380" y="1060"/>
                  </a:lnTo>
                  <a:lnTo>
                    <a:pt x="388" y="1064"/>
                  </a:lnTo>
                  <a:lnTo>
                    <a:pt x="388" y="1064"/>
                  </a:lnTo>
                  <a:lnTo>
                    <a:pt x="396" y="1068"/>
                  </a:lnTo>
                  <a:lnTo>
                    <a:pt x="396" y="1068"/>
                  </a:lnTo>
                  <a:lnTo>
                    <a:pt x="404" y="1072"/>
                  </a:lnTo>
                  <a:lnTo>
                    <a:pt x="404" y="1072"/>
                  </a:lnTo>
                  <a:lnTo>
                    <a:pt x="414" y="1078"/>
                  </a:lnTo>
                  <a:lnTo>
                    <a:pt x="414" y="1078"/>
                  </a:lnTo>
                  <a:lnTo>
                    <a:pt x="420" y="1082"/>
                  </a:lnTo>
                  <a:lnTo>
                    <a:pt x="420" y="1082"/>
                  </a:lnTo>
                  <a:lnTo>
                    <a:pt x="430" y="1088"/>
                  </a:lnTo>
                  <a:lnTo>
                    <a:pt x="430" y="1088"/>
                  </a:lnTo>
                  <a:lnTo>
                    <a:pt x="436" y="1090"/>
                  </a:lnTo>
                  <a:lnTo>
                    <a:pt x="436" y="1090"/>
                  </a:lnTo>
                  <a:lnTo>
                    <a:pt x="454" y="1100"/>
                  </a:lnTo>
                  <a:lnTo>
                    <a:pt x="454" y="1100"/>
                  </a:lnTo>
                  <a:lnTo>
                    <a:pt x="460" y="1102"/>
                  </a:lnTo>
                  <a:lnTo>
                    <a:pt x="460" y="1102"/>
                  </a:lnTo>
                  <a:lnTo>
                    <a:pt x="470" y="1108"/>
                  </a:lnTo>
                  <a:lnTo>
                    <a:pt x="470" y="1108"/>
                  </a:lnTo>
                  <a:lnTo>
                    <a:pt x="478" y="1112"/>
                  </a:lnTo>
                  <a:lnTo>
                    <a:pt x="478" y="1112"/>
                  </a:lnTo>
                  <a:lnTo>
                    <a:pt x="488" y="1116"/>
                  </a:lnTo>
                  <a:lnTo>
                    <a:pt x="488" y="1116"/>
                  </a:lnTo>
                  <a:lnTo>
                    <a:pt x="496" y="1120"/>
                  </a:lnTo>
                  <a:lnTo>
                    <a:pt x="496" y="1120"/>
                  </a:lnTo>
                  <a:lnTo>
                    <a:pt x="506" y="1126"/>
                  </a:lnTo>
                  <a:lnTo>
                    <a:pt x="506" y="1126"/>
                  </a:lnTo>
                  <a:lnTo>
                    <a:pt x="514" y="1130"/>
                  </a:lnTo>
                  <a:lnTo>
                    <a:pt x="514" y="1130"/>
                  </a:lnTo>
                  <a:lnTo>
                    <a:pt x="524" y="1134"/>
                  </a:lnTo>
                  <a:lnTo>
                    <a:pt x="524" y="1134"/>
                  </a:lnTo>
                  <a:lnTo>
                    <a:pt x="532" y="1138"/>
                  </a:lnTo>
                  <a:lnTo>
                    <a:pt x="532" y="1138"/>
                  </a:lnTo>
                  <a:lnTo>
                    <a:pt x="542" y="1142"/>
                  </a:lnTo>
                  <a:lnTo>
                    <a:pt x="542" y="1142"/>
                  </a:lnTo>
                  <a:lnTo>
                    <a:pt x="550" y="1146"/>
                  </a:lnTo>
                  <a:lnTo>
                    <a:pt x="550" y="1146"/>
                  </a:lnTo>
                  <a:lnTo>
                    <a:pt x="560" y="1150"/>
                  </a:lnTo>
                  <a:lnTo>
                    <a:pt x="560" y="1150"/>
                  </a:lnTo>
                  <a:lnTo>
                    <a:pt x="570" y="1154"/>
                  </a:lnTo>
                  <a:lnTo>
                    <a:pt x="570" y="1154"/>
                  </a:lnTo>
                  <a:lnTo>
                    <a:pt x="580" y="1158"/>
                  </a:lnTo>
                  <a:lnTo>
                    <a:pt x="580" y="1158"/>
                  </a:lnTo>
                  <a:lnTo>
                    <a:pt x="588" y="1162"/>
                  </a:lnTo>
                  <a:lnTo>
                    <a:pt x="588" y="1162"/>
                  </a:lnTo>
                  <a:lnTo>
                    <a:pt x="598" y="1168"/>
                  </a:lnTo>
                  <a:lnTo>
                    <a:pt x="598" y="1168"/>
                  </a:lnTo>
                  <a:lnTo>
                    <a:pt x="608" y="1170"/>
                  </a:lnTo>
                  <a:lnTo>
                    <a:pt x="608" y="1170"/>
                  </a:lnTo>
                  <a:lnTo>
                    <a:pt x="622" y="1176"/>
                  </a:lnTo>
                  <a:lnTo>
                    <a:pt x="622" y="1176"/>
                  </a:lnTo>
                  <a:lnTo>
                    <a:pt x="634" y="1182"/>
                  </a:lnTo>
                  <a:lnTo>
                    <a:pt x="634" y="1182"/>
                  </a:lnTo>
                  <a:lnTo>
                    <a:pt x="646" y="1186"/>
                  </a:lnTo>
                  <a:lnTo>
                    <a:pt x="646" y="1186"/>
                  </a:lnTo>
                  <a:lnTo>
                    <a:pt x="654" y="1190"/>
                  </a:lnTo>
                  <a:lnTo>
                    <a:pt x="654" y="1190"/>
                  </a:lnTo>
                  <a:lnTo>
                    <a:pt x="666" y="1194"/>
                  </a:lnTo>
                  <a:lnTo>
                    <a:pt x="666" y="1194"/>
                  </a:lnTo>
                  <a:lnTo>
                    <a:pt x="676" y="1198"/>
                  </a:lnTo>
                  <a:lnTo>
                    <a:pt x="676" y="1198"/>
                  </a:lnTo>
                  <a:lnTo>
                    <a:pt x="686" y="1202"/>
                  </a:lnTo>
                  <a:lnTo>
                    <a:pt x="686" y="1202"/>
                  </a:lnTo>
                  <a:lnTo>
                    <a:pt x="696" y="1206"/>
                  </a:lnTo>
                  <a:lnTo>
                    <a:pt x="696" y="1206"/>
                  </a:lnTo>
                  <a:lnTo>
                    <a:pt x="706" y="1210"/>
                  </a:lnTo>
                  <a:lnTo>
                    <a:pt x="706" y="1210"/>
                  </a:lnTo>
                  <a:lnTo>
                    <a:pt x="716" y="1214"/>
                  </a:lnTo>
                  <a:lnTo>
                    <a:pt x="716" y="1214"/>
                  </a:lnTo>
                  <a:lnTo>
                    <a:pt x="726" y="1218"/>
                  </a:lnTo>
                  <a:lnTo>
                    <a:pt x="726" y="1218"/>
                  </a:lnTo>
                  <a:lnTo>
                    <a:pt x="736" y="1220"/>
                  </a:lnTo>
                  <a:lnTo>
                    <a:pt x="736" y="1220"/>
                  </a:lnTo>
                  <a:lnTo>
                    <a:pt x="748" y="1224"/>
                  </a:lnTo>
                  <a:lnTo>
                    <a:pt x="748" y="1224"/>
                  </a:lnTo>
                  <a:lnTo>
                    <a:pt x="758" y="1228"/>
                  </a:lnTo>
                  <a:lnTo>
                    <a:pt x="758" y="1228"/>
                  </a:lnTo>
                  <a:lnTo>
                    <a:pt x="770" y="1232"/>
                  </a:lnTo>
                  <a:lnTo>
                    <a:pt x="770" y="1232"/>
                  </a:lnTo>
                  <a:lnTo>
                    <a:pt x="780" y="1236"/>
                  </a:lnTo>
                  <a:lnTo>
                    <a:pt x="780" y="1236"/>
                  </a:lnTo>
                  <a:lnTo>
                    <a:pt x="790" y="1240"/>
                  </a:lnTo>
                  <a:lnTo>
                    <a:pt x="790" y="1240"/>
                  </a:lnTo>
                  <a:lnTo>
                    <a:pt x="800" y="1242"/>
                  </a:lnTo>
                  <a:lnTo>
                    <a:pt x="800" y="1242"/>
                  </a:lnTo>
                  <a:lnTo>
                    <a:pt x="800" y="1242"/>
                  </a:lnTo>
                  <a:lnTo>
                    <a:pt x="824" y="1250"/>
                  </a:lnTo>
                  <a:lnTo>
                    <a:pt x="824" y="1250"/>
                  </a:lnTo>
                  <a:lnTo>
                    <a:pt x="832" y="1252"/>
                  </a:lnTo>
                  <a:lnTo>
                    <a:pt x="832" y="1252"/>
                  </a:lnTo>
                  <a:lnTo>
                    <a:pt x="848" y="1258"/>
                  </a:lnTo>
                  <a:lnTo>
                    <a:pt x="848" y="1258"/>
                  </a:lnTo>
                  <a:lnTo>
                    <a:pt x="858" y="1260"/>
                  </a:lnTo>
                  <a:lnTo>
                    <a:pt x="858" y="1260"/>
                  </a:lnTo>
                  <a:lnTo>
                    <a:pt x="876" y="1266"/>
                  </a:lnTo>
                  <a:lnTo>
                    <a:pt x="876" y="1266"/>
                  </a:lnTo>
                  <a:lnTo>
                    <a:pt x="882" y="1268"/>
                  </a:lnTo>
                  <a:lnTo>
                    <a:pt x="882" y="1268"/>
                  </a:lnTo>
                  <a:lnTo>
                    <a:pt x="908" y="1276"/>
                  </a:lnTo>
                  <a:lnTo>
                    <a:pt x="908" y="1276"/>
                  </a:lnTo>
                  <a:lnTo>
                    <a:pt x="912" y="1278"/>
                  </a:lnTo>
                  <a:lnTo>
                    <a:pt x="912" y="1278"/>
                  </a:lnTo>
                  <a:lnTo>
                    <a:pt x="934" y="1284"/>
                  </a:lnTo>
                  <a:lnTo>
                    <a:pt x="934" y="1284"/>
                  </a:lnTo>
                  <a:lnTo>
                    <a:pt x="942" y="1286"/>
                  </a:lnTo>
                  <a:lnTo>
                    <a:pt x="942" y="1286"/>
                  </a:lnTo>
                  <a:lnTo>
                    <a:pt x="960" y="1290"/>
                  </a:lnTo>
                  <a:lnTo>
                    <a:pt x="960" y="1290"/>
                  </a:lnTo>
                  <a:lnTo>
                    <a:pt x="968" y="1292"/>
                  </a:lnTo>
                  <a:lnTo>
                    <a:pt x="968" y="1292"/>
                  </a:lnTo>
                  <a:lnTo>
                    <a:pt x="992" y="1300"/>
                  </a:lnTo>
                  <a:lnTo>
                    <a:pt x="992" y="1300"/>
                  </a:lnTo>
                  <a:lnTo>
                    <a:pt x="994" y="1300"/>
                  </a:lnTo>
                  <a:lnTo>
                    <a:pt x="994" y="1300"/>
                  </a:lnTo>
                  <a:lnTo>
                    <a:pt x="1020" y="1306"/>
                  </a:lnTo>
                  <a:lnTo>
                    <a:pt x="1020" y="1306"/>
                  </a:lnTo>
                  <a:lnTo>
                    <a:pt x="1024" y="1308"/>
                  </a:lnTo>
                  <a:lnTo>
                    <a:pt x="1024" y="1308"/>
                  </a:lnTo>
                  <a:lnTo>
                    <a:pt x="1026" y="1308"/>
                  </a:lnTo>
                  <a:lnTo>
                    <a:pt x="1026" y="1308"/>
                  </a:lnTo>
                  <a:lnTo>
                    <a:pt x="1068" y="1318"/>
                  </a:lnTo>
                  <a:lnTo>
                    <a:pt x="1068" y="1318"/>
                  </a:lnTo>
                  <a:lnTo>
                    <a:pt x="1072" y="1320"/>
                  </a:lnTo>
                  <a:lnTo>
                    <a:pt x="1072" y="1320"/>
                  </a:lnTo>
                  <a:lnTo>
                    <a:pt x="1114" y="1330"/>
                  </a:lnTo>
                  <a:lnTo>
                    <a:pt x="1114" y="1330"/>
                  </a:lnTo>
                  <a:lnTo>
                    <a:pt x="1118" y="1330"/>
                  </a:lnTo>
                  <a:lnTo>
                    <a:pt x="1118" y="1330"/>
                  </a:lnTo>
                  <a:lnTo>
                    <a:pt x="1160" y="1340"/>
                  </a:lnTo>
                  <a:lnTo>
                    <a:pt x="1160" y="1340"/>
                  </a:lnTo>
                  <a:lnTo>
                    <a:pt x="1166" y="1342"/>
                  </a:lnTo>
                  <a:lnTo>
                    <a:pt x="1166" y="1342"/>
                  </a:lnTo>
                  <a:lnTo>
                    <a:pt x="1208" y="1350"/>
                  </a:lnTo>
                  <a:lnTo>
                    <a:pt x="1208" y="1350"/>
                  </a:lnTo>
                  <a:lnTo>
                    <a:pt x="1212" y="1350"/>
                  </a:lnTo>
                  <a:lnTo>
                    <a:pt x="1212" y="1350"/>
                  </a:lnTo>
                  <a:lnTo>
                    <a:pt x="1216" y="1352"/>
                  </a:lnTo>
                  <a:lnTo>
                    <a:pt x="1216" y="1352"/>
                  </a:lnTo>
                  <a:lnTo>
                    <a:pt x="1254" y="1360"/>
                  </a:lnTo>
                  <a:lnTo>
                    <a:pt x="1254" y="1360"/>
                  </a:lnTo>
                  <a:lnTo>
                    <a:pt x="1256" y="1360"/>
                  </a:lnTo>
                  <a:lnTo>
                    <a:pt x="1256" y="1360"/>
                  </a:lnTo>
                  <a:lnTo>
                    <a:pt x="1294" y="1368"/>
                  </a:lnTo>
                  <a:lnTo>
                    <a:pt x="1294" y="1368"/>
                  </a:lnTo>
                  <a:lnTo>
                    <a:pt x="1300" y="1368"/>
                  </a:lnTo>
                  <a:lnTo>
                    <a:pt x="1300" y="1368"/>
                  </a:lnTo>
                  <a:lnTo>
                    <a:pt x="1338" y="1376"/>
                  </a:lnTo>
                  <a:lnTo>
                    <a:pt x="1338" y="1376"/>
                  </a:lnTo>
                  <a:lnTo>
                    <a:pt x="1346" y="1376"/>
                  </a:lnTo>
                  <a:lnTo>
                    <a:pt x="1346" y="1376"/>
                  </a:lnTo>
                  <a:lnTo>
                    <a:pt x="1384" y="1382"/>
                  </a:lnTo>
                  <a:lnTo>
                    <a:pt x="1384" y="1382"/>
                  </a:lnTo>
                  <a:lnTo>
                    <a:pt x="1386" y="1384"/>
                  </a:lnTo>
                  <a:lnTo>
                    <a:pt x="1386" y="1384"/>
                  </a:lnTo>
                  <a:lnTo>
                    <a:pt x="1392" y="1384"/>
                  </a:lnTo>
                  <a:lnTo>
                    <a:pt x="1392" y="1384"/>
                  </a:lnTo>
                  <a:lnTo>
                    <a:pt x="1426" y="1390"/>
                  </a:lnTo>
                  <a:lnTo>
                    <a:pt x="1426" y="1390"/>
                  </a:lnTo>
                  <a:lnTo>
                    <a:pt x="1428" y="1390"/>
                  </a:lnTo>
                  <a:lnTo>
                    <a:pt x="1428" y="1390"/>
                  </a:lnTo>
                  <a:lnTo>
                    <a:pt x="1466" y="1396"/>
                  </a:lnTo>
                  <a:lnTo>
                    <a:pt x="1466" y="1396"/>
                  </a:lnTo>
                  <a:lnTo>
                    <a:pt x="1474" y="1398"/>
                  </a:lnTo>
                  <a:lnTo>
                    <a:pt x="1474" y="1398"/>
                  </a:lnTo>
                  <a:lnTo>
                    <a:pt x="1510" y="1402"/>
                  </a:lnTo>
                  <a:lnTo>
                    <a:pt x="1510" y="1402"/>
                  </a:lnTo>
                  <a:lnTo>
                    <a:pt x="1516" y="1404"/>
                  </a:lnTo>
                  <a:lnTo>
                    <a:pt x="1516" y="1404"/>
                  </a:lnTo>
                  <a:lnTo>
                    <a:pt x="1552" y="1408"/>
                  </a:lnTo>
                  <a:lnTo>
                    <a:pt x="1552" y="1408"/>
                  </a:lnTo>
                  <a:lnTo>
                    <a:pt x="1554" y="1408"/>
                  </a:lnTo>
                  <a:lnTo>
                    <a:pt x="1556" y="1408"/>
                  </a:lnTo>
                  <a:lnTo>
                    <a:pt x="1556" y="1408"/>
                  </a:lnTo>
                  <a:lnTo>
                    <a:pt x="1592" y="1414"/>
                  </a:lnTo>
                  <a:lnTo>
                    <a:pt x="1592" y="1414"/>
                  </a:lnTo>
                  <a:lnTo>
                    <a:pt x="1600" y="1414"/>
                  </a:lnTo>
                  <a:lnTo>
                    <a:pt x="1600" y="1414"/>
                  </a:lnTo>
                  <a:lnTo>
                    <a:pt x="1634" y="1418"/>
                  </a:lnTo>
                  <a:lnTo>
                    <a:pt x="1634" y="1418"/>
                  </a:lnTo>
                  <a:lnTo>
                    <a:pt x="1638" y="1418"/>
                  </a:lnTo>
                  <a:lnTo>
                    <a:pt x="1638" y="1418"/>
                  </a:lnTo>
                  <a:lnTo>
                    <a:pt x="1674" y="1424"/>
                  </a:lnTo>
                  <a:lnTo>
                    <a:pt x="1674" y="1424"/>
                  </a:lnTo>
                  <a:lnTo>
                    <a:pt x="1684" y="1424"/>
                  </a:lnTo>
                  <a:lnTo>
                    <a:pt x="1684" y="1424"/>
                  </a:lnTo>
                  <a:lnTo>
                    <a:pt x="1720" y="1428"/>
                  </a:lnTo>
                  <a:lnTo>
                    <a:pt x="1720" y="1428"/>
                  </a:lnTo>
                  <a:lnTo>
                    <a:pt x="1722" y="1428"/>
                  </a:lnTo>
                  <a:lnTo>
                    <a:pt x="1722" y="1428"/>
                  </a:lnTo>
                  <a:lnTo>
                    <a:pt x="1804" y="1436"/>
                  </a:lnTo>
                  <a:lnTo>
                    <a:pt x="1804" y="1436"/>
                  </a:lnTo>
                  <a:lnTo>
                    <a:pt x="1804" y="1436"/>
                  </a:lnTo>
                  <a:lnTo>
                    <a:pt x="1972" y="1448"/>
                  </a:lnTo>
                  <a:lnTo>
                    <a:pt x="1972" y="1448"/>
                  </a:lnTo>
                  <a:lnTo>
                    <a:pt x="1972" y="1448"/>
                  </a:lnTo>
                  <a:lnTo>
                    <a:pt x="2056" y="1452"/>
                  </a:lnTo>
                  <a:lnTo>
                    <a:pt x="2056" y="1452"/>
                  </a:lnTo>
                  <a:lnTo>
                    <a:pt x="2056" y="1452"/>
                  </a:lnTo>
                  <a:lnTo>
                    <a:pt x="2096" y="1454"/>
                  </a:lnTo>
                  <a:lnTo>
                    <a:pt x="2096" y="1454"/>
                  </a:lnTo>
                  <a:lnTo>
                    <a:pt x="2104" y="1454"/>
                  </a:lnTo>
                  <a:lnTo>
                    <a:pt x="2104" y="1454"/>
                  </a:lnTo>
                  <a:lnTo>
                    <a:pt x="2144" y="1456"/>
                  </a:lnTo>
                  <a:lnTo>
                    <a:pt x="2144" y="1456"/>
                  </a:lnTo>
                  <a:lnTo>
                    <a:pt x="2144" y="1456"/>
                  </a:lnTo>
                  <a:lnTo>
                    <a:pt x="2184" y="1456"/>
                  </a:lnTo>
                  <a:lnTo>
                    <a:pt x="2184" y="1456"/>
                  </a:lnTo>
                  <a:lnTo>
                    <a:pt x="2192" y="1458"/>
                  </a:lnTo>
                  <a:lnTo>
                    <a:pt x="2192" y="1458"/>
                  </a:lnTo>
                  <a:lnTo>
                    <a:pt x="2264" y="1458"/>
                  </a:lnTo>
                  <a:lnTo>
                    <a:pt x="2264" y="1458"/>
                  </a:lnTo>
                  <a:lnTo>
                    <a:pt x="2338" y="1458"/>
                  </a:lnTo>
                  <a:lnTo>
                    <a:pt x="2338" y="1458"/>
                  </a:lnTo>
                  <a:lnTo>
                    <a:pt x="2344" y="1458"/>
                  </a:lnTo>
                  <a:lnTo>
                    <a:pt x="2344" y="1458"/>
                  </a:lnTo>
                  <a:lnTo>
                    <a:pt x="2418" y="1458"/>
                  </a:lnTo>
                  <a:lnTo>
                    <a:pt x="2418" y="1458"/>
                  </a:lnTo>
                  <a:lnTo>
                    <a:pt x="2420" y="1458"/>
                  </a:lnTo>
                  <a:lnTo>
                    <a:pt x="2420" y="1458"/>
                  </a:lnTo>
                  <a:lnTo>
                    <a:pt x="2464" y="1458"/>
                  </a:lnTo>
                  <a:lnTo>
                    <a:pt x="2464" y="1458"/>
                  </a:lnTo>
                  <a:lnTo>
                    <a:pt x="2472" y="1458"/>
                  </a:lnTo>
                  <a:lnTo>
                    <a:pt x="2472" y="1458"/>
                  </a:lnTo>
                  <a:lnTo>
                    <a:pt x="2514" y="1456"/>
                  </a:lnTo>
                  <a:lnTo>
                    <a:pt x="2514" y="1456"/>
                  </a:lnTo>
                  <a:lnTo>
                    <a:pt x="2522" y="1456"/>
                  </a:lnTo>
                  <a:lnTo>
                    <a:pt x="2522" y="1456"/>
                  </a:lnTo>
                  <a:lnTo>
                    <a:pt x="2564" y="1454"/>
                  </a:lnTo>
                  <a:lnTo>
                    <a:pt x="2566" y="1454"/>
                  </a:lnTo>
                  <a:lnTo>
                    <a:pt x="2566" y="1454"/>
                  </a:lnTo>
                  <a:lnTo>
                    <a:pt x="2610" y="1454"/>
                  </a:lnTo>
                  <a:lnTo>
                    <a:pt x="2610" y="1454"/>
                  </a:lnTo>
                  <a:lnTo>
                    <a:pt x="2616" y="1452"/>
                  </a:lnTo>
                  <a:lnTo>
                    <a:pt x="2616" y="1452"/>
                  </a:lnTo>
                  <a:lnTo>
                    <a:pt x="2618" y="1452"/>
                  </a:lnTo>
                  <a:lnTo>
                    <a:pt x="2618" y="1452"/>
                  </a:lnTo>
                  <a:lnTo>
                    <a:pt x="2666" y="1450"/>
                  </a:lnTo>
                  <a:lnTo>
                    <a:pt x="2666" y="1450"/>
                  </a:lnTo>
                  <a:lnTo>
                    <a:pt x="2674" y="1450"/>
                  </a:lnTo>
                  <a:lnTo>
                    <a:pt x="2674" y="1450"/>
                  </a:lnTo>
                  <a:lnTo>
                    <a:pt x="2722" y="1448"/>
                  </a:lnTo>
                  <a:lnTo>
                    <a:pt x="2722" y="1448"/>
                  </a:lnTo>
                  <a:lnTo>
                    <a:pt x="2728" y="1448"/>
                  </a:lnTo>
                  <a:lnTo>
                    <a:pt x="2728" y="1448"/>
                  </a:lnTo>
                  <a:lnTo>
                    <a:pt x="2830" y="1440"/>
                  </a:lnTo>
                  <a:lnTo>
                    <a:pt x="2832" y="1440"/>
                  </a:lnTo>
                  <a:lnTo>
                    <a:pt x="2832" y="1440"/>
                  </a:lnTo>
                  <a:lnTo>
                    <a:pt x="2832" y="1440"/>
                  </a:lnTo>
                  <a:lnTo>
                    <a:pt x="2898" y="1434"/>
                  </a:lnTo>
                  <a:lnTo>
                    <a:pt x="2898" y="1434"/>
                  </a:lnTo>
                  <a:lnTo>
                    <a:pt x="2902" y="1434"/>
                  </a:lnTo>
                  <a:lnTo>
                    <a:pt x="2902" y="1434"/>
                  </a:lnTo>
                  <a:lnTo>
                    <a:pt x="2966" y="1428"/>
                  </a:lnTo>
                  <a:lnTo>
                    <a:pt x="2966" y="1428"/>
                  </a:lnTo>
                  <a:lnTo>
                    <a:pt x="2970" y="1428"/>
                  </a:lnTo>
                  <a:lnTo>
                    <a:pt x="2970" y="1428"/>
                  </a:lnTo>
                  <a:lnTo>
                    <a:pt x="3100" y="1412"/>
                  </a:lnTo>
                  <a:lnTo>
                    <a:pt x="3102" y="1412"/>
                  </a:lnTo>
                  <a:lnTo>
                    <a:pt x="3102" y="1412"/>
                  </a:lnTo>
                  <a:lnTo>
                    <a:pt x="3108" y="1412"/>
                  </a:lnTo>
                  <a:lnTo>
                    <a:pt x="3108" y="1412"/>
                  </a:lnTo>
                  <a:lnTo>
                    <a:pt x="3136" y="1408"/>
                  </a:lnTo>
                  <a:lnTo>
                    <a:pt x="3136" y="1408"/>
                  </a:lnTo>
                  <a:lnTo>
                    <a:pt x="3144" y="1406"/>
                  </a:lnTo>
                  <a:lnTo>
                    <a:pt x="3144" y="1406"/>
                  </a:lnTo>
                  <a:lnTo>
                    <a:pt x="3178" y="1402"/>
                  </a:lnTo>
                  <a:lnTo>
                    <a:pt x="3178" y="1402"/>
                  </a:lnTo>
                  <a:lnTo>
                    <a:pt x="3182" y="1402"/>
                  </a:lnTo>
                  <a:lnTo>
                    <a:pt x="3182" y="1402"/>
                  </a:lnTo>
                  <a:lnTo>
                    <a:pt x="3212" y="1398"/>
                  </a:lnTo>
                  <a:lnTo>
                    <a:pt x="3212" y="1398"/>
                  </a:lnTo>
                  <a:lnTo>
                    <a:pt x="3220" y="1396"/>
                  </a:lnTo>
                  <a:lnTo>
                    <a:pt x="3220" y="1396"/>
                  </a:lnTo>
                  <a:lnTo>
                    <a:pt x="3250" y="1392"/>
                  </a:lnTo>
                  <a:lnTo>
                    <a:pt x="3250" y="1392"/>
                  </a:lnTo>
                  <a:lnTo>
                    <a:pt x="3256" y="1390"/>
                  </a:lnTo>
                  <a:lnTo>
                    <a:pt x="3256" y="1390"/>
                  </a:lnTo>
                  <a:lnTo>
                    <a:pt x="3290" y="1386"/>
                  </a:lnTo>
                  <a:lnTo>
                    <a:pt x="3290" y="1386"/>
                  </a:lnTo>
                  <a:lnTo>
                    <a:pt x="3296" y="1384"/>
                  </a:lnTo>
                  <a:lnTo>
                    <a:pt x="3296" y="1384"/>
                  </a:lnTo>
                  <a:lnTo>
                    <a:pt x="3324" y="1380"/>
                  </a:lnTo>
                  <a:lnTo>
                    <a:pt x="3324" y="1380"/>
                  </a:lnTo>
                  <a:lnTo>
                    <a:pt x="3332" y="1378"/>
                  </a:lnTo>
                  <a:lnTo>
                    <a:pt x="3332" y="1378"/>
                  </a:lnTo>
                  <a:lnTo>
                    <a:pt x="3398" y="1366"/>
                  </a:lnTo>
                  <a:lnTo>
                    <a:pt x="3398" y="1366"/>
                  </a:lnTo>
                  <a:lnTo>
                    <a:pt x="3406" y="1366"/>
                  </a:lnTo>
                  <a:lnTo>
                    <a:pt x="3406" y="1366"/>
                  </a:lnTo>
                  <a:lnTo>
                    <a:pt x="3432" y="1360"/>
                  </a:lnTo>
                  <a:lnTo>
                    <a:pt x="3432" y="1360"/>
                  </a:lnTo>
                  <a:lnTo>
                    <a:pt x="3440" y="1360"/>
                  </a:lnTo>
                  <a:lnTo>
                    <a:pt x="3440" y="1360"/>
                  </a:lnTo>
                  <a:lnTo>
                    <a:pt x="3472" y="1352"/>
                  </a:lnTo>
                  <a:lnTo>
                    <a:pt x="3472" y="1352"/>
                  </a:lnTo>
                  <a:lnTo>
                    <a:pt x="3476" y="1352"/>
                  </a:lnTo>
                  <a:lnTo>
                    <a:pt x="3476" y="1352"/>
                  </a:lnTo>
                  <a:lnTo>
                    <a:pt x="3504" y="1346"/>
                  </a:lnTo>
                  <a:lnTo>
                    <a:pt x="3504" y="1346"/>
                  </a:lnTo>
                  <a:lnTo>
                    <a:pt x="3512" y="1344"/>
                  </a:lnTo>
                  <a:lnTo>
                    <a:pt x="3512" y="1344"/>
                  </a:lnTo>
                  <a:lnTo>
                    <a:pt x="3538" y="1338"/>
                  </a:lnTo>
                  <a:lnTo>
                    <a:pt x="3538" y="1338"/>
                  </a:lnTo>
                  <a:lnTo>
                    <a:pt x="3544" y="1338"/>
                  </a:lnTo>
                  <a:lnTo>
                    <a:pt x="3544" y="1338"/>
                  </a:lnTo>
                  <a:lnTo>
                    <a:pt x="3576" y="1330"/>
                  </a:lnTo>
                  <a:lnTo>
                    <a:pt x="3576" y="1330"/>
                  </a:lnTo>
                  <a:lnTo>
                    <a:pt x="3582" y="1330"/>
                  </a:lnTo>
                  <a:lnTo>
                    <a:pt x="3582" y="1330"/>
                  </a:lnTo>
                  <a:lnTo>
                    <a:pt x="3608" y="1324"/>
                  </a:lnTo>
                  <a:lnTo>
                    <a:pt x="3608" y="1324"/>
                  </a:lnTo>
                  <a:lnTo>
                    <a:pt x="3616" y="1322"/>
                  </a:lnTo>
                  <a:lnTo>
                    <a:pt x="3616" y="1322"/>
                  </a:lnTo>
                  <a:lnTo>
                    <a:pt x="3646" y="1314"/>
                  </a:lnTo>
                  <a:lnTo>
                    <a:pt x="3646" y="1314"/>
                  </a:lnTo>
                  <a:lnTo>
                    <a:pt x="3646" y="1314"/>
                  </a:lnTo>
                  <a:lnTo>
                    <a:pt x="3676" y="1308"/>
                  </a:lnTo>
                  <a:lnTo>
                    <a:pt x="3676" y="1308"/>
                  </a:lnTo>
                  <a:lnTo>
                    <a:pt x="3684" y="1306"/>
                  </a:lnTo>
                  <a:lnTo>
                    <a:pt x="3684" y="1306"/>
                  </a:lnTo>
                  <a:lnTo>
                    <a:pt x="3708" y="1300"/>
                  </a:lnTo>
                  <a:lnTo>
                    <a:pt x="3708" y="1300"/>
                  </a:lnTo>
                  <a:lnTo>
                    <a:pt x="3714" y="1298"/>
                  </a:lnTo>
                  <a:lnTo>
                    <a:pt x="3714" y="1298"/>
                  </a:lnTo>
                  <a:lnTo>
                    <a:pt x="3744" y="1290"/>
                  </a:lnTo>
                  <a:lnTo>
                    <a:pt x="3744" y="1290"/>
                  </a:lnTo>
                  <a:lnTo>
                    <a:pt x="3748" y="1290"/>
                  </a:lnTo>
                  <a:lnTo>
                    <a:pt x="3748" y="1290"/>
                  </a:lnTo>
                  <a:lnTo>
                    <a:pt x="3774" y="1282"/>
                  </a:lnTo>
                  <a:lnTo>
                    <a:pt x="3774" y="1282"/>
                  </a:lnTo>
                  <a:lnTo>
                    <a:pt x="3782" y="1280"/>
                  </a:lnTo>
                  <a:lnTo>
                    <a:pt x="3782" y="1280"/>
                  </a:lnTo>
                  <a:lnTo>
                    <a:pt x="3806" y="1272"/>
                  </a:lnTo>
                  <a:lnTo>
                    <a:pt x="3806" y="1272"/>
                  </a:lnTo>
                  <a:lnTo>
                    <a:pt x="3810" y="1272"/>
                  </a:lnTo>
                  <a:lnTo>
                    <a:pt x="3810" y="1272"/>
                  </a:lnTo>
                  <a:lnTo>
                    <a:pt x="3840" y="1264"/>
                  </a:lnTo>
                  <a:lnTo>
                    <a:pt x="3840" y="1264"/>
                  </a:lnTo>
                  <a:lnTo>
                    <a:pt x="3846" y="1262"/>
                  </a:lnTo>
                  <a:lnTo>
                    <a:pt x="3846" y="1262"/>
                  </a:lnTo>
                  <a:lnTo>
                    <a:pt x="3868" y="1254"/>
                  </a:lnTo>
                  <a:lnTo>
                    <a:pt x="3868" y="1254"/>
                  </a:lnTo>
                  <a:lnTo>
                    <a:pt x="3876" y="1252"/>
                  </a:lnTo>
                  <a:lnTo>
                    <a:pt x="3876" y="1252"/>
                  </a:lnTo>
                  <a:lnTo>
                    <a:pt x="3902" y="1244"/>
                  </a:lnTo>
                  <a:lnTo>
                    <a:pt x="3904" y="1244"/>
                  </a:lnTo>
                  <a:lnTo>
                    <a:pt x="3904" y="1244"/>
                  </a:lnTo>
                  <a:lnTo>
                    <a:pt x="3932" y="1234"/>
                  </a:lnTo>
                  <a:lnTo>
                    <a:pt x="3932" y="1234"/>
                  </a:lnTo>
                  <a:lnTo>
                    <a:pt x="3938" y="1232"/>
                  </a:lnTo>
                  <a:lnTo>
                    <a:pt x="3938" y="1232"/>
                  </a:lnTo>
                  <a:lnTo>
                    <a:pt x="3960" y="1226"/>
                  </a:lnTo>
                  <a:lnTo>
                    <a:pt x="3960" y="1226"/>
                  </a:lnTo>
                  <a:lnTo>
                    <a:pt x="3966" y="1224"/>
                  </a:lnTo>
                  <a:lnTo>
                    <a:pt x="3966" y="1224"/>
                  </a:lnTo>
                  <a:lnTo>
                    <a:pt x="3994" y="1214"/>
                  </a:lnTo>
                  <a:lnTo>
                    <a:pt x="3996" y="1214"/>
                  </a:lnTo>
                  <a:lnTo>
                    <a:pt x="3996" y="1214"/>
                  </a:lnTo>
                  <a:lnTo>
                    <a:pt x="4020" y="1204"/>
                  </a:lnTo>
                  <a:lnTo>
                    <a:pt x="4020" y="1204"/>
                  </a:lnTo>
                  <a:lnTo>
                    <a:pt x="4026" y="1202"/>
                  </a:lnTo>
                  <a:lnTo>
                    <a:pt x="4026" y="1202"/>
                  </a:lnTo>
                  <a:lnTo>
                    <a:pt x="4048" y="1194"/>
                  </a:lnTo>
                  <a:lnTo>
                    <a:pt x="4048" y="1194"/>
                  </a:lnTo>
                  <a:lnTo>
                    <a:pt x="4052" y="1192"/>
                  </a:lnTo>
                  <a:lnTo>
                    <a:pt x="4052" y="1192"/>
                  </a:lnTo>
                  <a:lnTo>
                    <a:pt x="4078" y="1184"/>
                  </a:lnTo>
                  <a:lnTo>
                    <a:pt x="4078" y="1184"/>
                  </a:lnTo>
                  <a:lnTo>
                    <a:pt x="4084" y="1182"/>
                  </a:lnTo>
                  <a:lnTo>
                    <a:pt x="4084" y="1182"/>
                  </a:lnTo>
                  <a:lnTo>
                    <a:pt x="4104" y="1174"/>
                  </a:lnTo>
                  <a:lnTo>
                    <a:pt x="4104" y="1174"/>
                  </a:lnTo>
                  <a:lnTo>
                    <a:pt x="4110" y="1170"/>
                  </a:lnTo>
                  <a:lnTo>
                    <a:pt x="4110" y="1170"/>
                  </a:lnTo>
                  <a:lnTo>
                    <a:pt x="4134" y="1162"/>
                  </a:lnTo>
                  <a:lnTo>
                    <a:pt x="4136" y="1160"/>
                  </a:lnTo>
                  <a:lnTo>
                    <a:pt x="4136" y="1160"/>
                  </a:lnTo>
                  <a:lnTo>
                    <a:pt x="4160" y="1150"/>
                  </a:lnTo>
                  <a:lnTo>
                    <a:pt x="4162" y="1150"/>
                  </a:lnTo>
                  <a:lnTo>
                    <a:pt x="4162" y="1150"/>
                  </a:lnTo>
                  <a:lnTo>
                    <a:pt x="4166" y="1148"/>
                  </a:lnTo>
                  <a:lnTo>
                    <a:pt x="4166" y="1148"/>
                  </a:lnTo>
                  <a:lnTo>
                    <a:pt x="4182" y="1142"/>
                  </a:lnTo>
                  <a:lnTo>
                    <a:pt x="4182" y="1142"/>
                  </a:lnTo>
                  <a:lnTo>
                    <a:pt x="4190" y="1138"/>
                  </a:lnTo>
                  <a:lnTo>
                    <a:pt x="4190" y="1138"/>
                  </a:lnTo>
                  <a:lnTo>
                    <a:pt x="4206" y="1130"/>
                  </a:lnTo>
                  <a:lnTo>
                    <a:pt x="4206" y="1130"/>
                  </a:lnTo>
                  <a:lnTo>
                    <a:pt x="4212" y="1128"/>
                  </a:lnTo>
                  <a:lnTo>
                    <a:pt x="4212" y="1128"/>
                  </a:lnTo>
                  <a:lnTo>
                    <a:pt x="4234" y="1118"/>
                  </a:lnTo>
                  <a:lnTo>
                    <a:pt x="4234" y="1118"/>
                  </a:lnTo>
                  <a:lnTo>
                    <a:pt x="4238" y="1116"/>
                  </a:lnTo>
                  <a:lnTo>
                    <a:pt x="4238" y="1116"/>
                  </a:lnTo>
                  <a:lnTo>
                    <a:pt x="4254" y="1108"/>
                  </a:lnTo>
                  <a:lnTo>
                    <a:pt x="4254" y="1108"/>
                  </a:lnTo>
                  <a:lnTo>
                    <a:pt x="4262" y="1106"/>
                  </a:lnTo>
                  <a:lnTo>
                    <a:pt x="4262" y="1106"/>
                  </a:lnTo>
                  <a:lnTo>
                    <a:pt x="4276" y="1098"/>
                  </a:lnTo>
                  <a:lnTo>
                    <a:pt x="4276" y="1098"/>
                  </a:lnTo>
                  <a:lnTo>
                    <a:pt x="4282" y="1096"/>
                  </a:lnTo>
                  <a:lnTo>
                    <a:pt x="4282" y="1096"/>
                  </a:lnTo>
                  <a:lnTo>
                    <a:pt x="4300" y="1086"/>
                  </a:lnTo>
                  <a:lnTo>
                    <a:pt x="4300" y="1086"/>
                  </a:lnTo>
                  <a:lnTo>
                    <a:pt x="4302" y="1086"/>
                  </a:lnTo>
                  <a:lnTo>
                    <a:pt x="4302" y="1086"/>
                  </a:lnTo>
                  <a:lnTo>
                    <a:pt x="4324" y="1074"/>
                  </a:lnTo>
                  <a:lnTo>
                    <a:pt x="4324" y="1074"/>
                  </a:lnTo>
                  <a:lnTo>
                    <a:pt x="4328" y="1072"/>
                  </a:lnTo>
                  <a:lnTo>
                    <a:pt x="4328" y="1072"/>
                  </a:lnTo>
                  <a:lnTo>
                    <a:pt x="4342" y="1064"/>
                  </a:lnTo>
                  <a:lnTo>
                    <a:pt x="4342" y="1064"/>
                  </a:lnTo>
                  <a:lnTo>
                    <a:pt x="4346" y="1062"/>
                  </a:lnTo>
                  <a:lnTo>
                    <a:pt x="4348" y="1062"/>
                  </a:lnTo>
                  <a:lnTo>
                    <a:pt x="4348" y="1062"/>
                  </a:lnTo>
                  <a:lnTo>
                    <a:pt x="4376" y="1046"/>
                  </a:lnTo>
                  <a:lnTo>
                    <a:pt x="4376" y="1046"/>
                  </a:lnTo>
                  <a:lnTo>
                    <a:pt x="4380" y="1044"/>
                  </a:lnTo>
                  <a:lnTo>
                    <a:pt x="4380" y="1044"/>
                  </a:lnTo>
                  <a:lnTo>
                    <a:pt x="4408" y="1028"/>
                  </a:lnTo>
                  <a:lnTo>
                    <a:pt x="4408" y="1028"/>
                  </a:lnTo>
                  <a:lnTo>
                    <a:pt x="4412" y="1026"/>
                  </a:lnTo>
                  <a:lnTo>
                    <a:pt x="4412" y="1026"/>
                  </a:lnTo>
                  <a:lnTo>
                    <a:pt x="4438" y="1010"/>
                  </a:lnTo>
                  <a:lnTo>
                    <a:pt x="4438" y="1010"/>
                  </a:lnTo>
                  <a:lnTo>
                    <a:pt x="4442" y="1008"/>
                  </a:lnTo>
                  <a:lnTo>
                    <a:pt x="4442" y="1008"/>
                  </a:lnTo>
                  <a:lnTo>
                    <a:pt x="4468" y="990"/>
                  </a:lnTo>
                  <a:lnTo>
                    <a:pt x="4470" y="990"/>
                  </a:lnTo>
                  <a:lnTo>
                    <a:pt x="4470" y="990"/>
                  </a:lnTo>
                  <a:lnTo>
                    <a:pt x="4472" y="988"/>
                  </a:lnTo>
                  <a:lnTo>
                    <a:pt x="4472" y="988"/>
                  </a:lnTo>
                  <a:lnTo>
                    <a:pt x="4494" y="974"/>
                  </a:lnTo>
                  <a:lnTo>
                    <a:pt x="4494" y="972"/>
                  </a:lnTo>
                  <a:lnTo>
                    <a:pt x="4494" y="972"/>
                  </a:lnTo>
                  <a:lnTo>
                    <a:pt x="4516" y="958"/>
                  </a:lnTo>
                  <a:lnTo>
                    <a:pt x="4516" y="958"/>
                  </a:lnTo>
                  <a:lnTo>
                    <a:pt x="4518" y="956"/>
                  </a:lnTo>
                  <a:lnTo>
                    <a:pt x="4518" y="956"/>
                  </a:lnTo>
                  <a:lnTo>
                    <a:pt x="4538" y="940"/>
                  </a:lnTo>
                  <a:lnTo>
                    <a:pt x="4538" y="940"/>
                  </a:lnTo>
                  <a:lnTo>
                    <a:pt x="4542" y="938"/>
                  </a:lnTo>
                  <a:lnTo>
                    <a:pt x="4542" y="938"/>
                  </a:lnTo>
                  <a:lnTo>
                    <a:pt x="4562" y="924"/>
                  </a:lnTo>
                  <a:lnTo>
                    <a:pt x="4562" y="922"/>
                  </a:lnTo>
                  <a:lnTo>
                    <a:pt x="4564" y="922"/>
                  </a:lnTo>
                  <a:lnTo>
                    <a:pt x="4564" y="922"/>
                  </a:lnTo>
                  <a:lnTo>
                    <a:pt x="4580" y="908"/>
                  </a:lnTo>
                  <a:lnTo>
                    <a:pt x="4580" y="908"/>
                  </a:lnTo>
                  <a:lnTo>
                    <a:pt x="4582" y="906"/>
                  </a:lnTo>
                  <a:lnTo>
                    <a:pt x="4582" y="906"/>
                  </a:lnTo>
                  <a:lnTo>
                    <a:pt x="4598" y="892"/>
                  </a:lnTo>
                  <a:lnTo>
                    <a:pt x="4598" y="892"/>
                  </a:lnTo>
                  <a:lnTo>
                    <a:pt x="4602" y="888"/>
                  </a:lnTo>
                  <a:lnTo>
                    <a:pt x="4602" y="888"/>
                  </a:lnTo>
                  <a:lnTo>
                    <a:pt x="4616" y="876"/>
                  </a:lnTo>
                  <a:lnTo>
                    <a:pt x="4616" y="876"/>
                  </a:lnTo>
                  <a:lnTo>
                    <a:pt x="4618" y="874"/>
                  </a:lnTo>
                  <a:lnTo>
                    <a:pt x="4618" y="874"/>
                  </a:lnTo>
                  <a:lnTo>
                    <a:pt x="4632" y="860"/>
                  </a:lnTo>
                  <a:lnTo>
                    <a:pt x="4634" y="858"/>
                  </a:lnTo>
                  <a:lnTo>
                    <a:pt x="4636" y="856"/>
                  </a:lnTo>
                  <a:lnTo>
                    <a:pt x="4636" y="856"/>
                  </a:lnTo>
                  <a:lnTo>
                    <a:pt x="4648" y="844"/>
                  </a:lnTo>
                  <a:lnTo>
                    <a:pt x="4650" y="842"/>
                  </a:lnTo>
                  <a:lnTo>
                    <a:pt x="4650" y="842"/>
                  </a:lnTo>
                  <a:lnTo>
                    <a:pt x="4662" y="828"/>
                  </a:lnTo>
                  <a:lnTo>
                    <a:pt x="4662" y="828"/>
                  </a:lnTo>
                  <a:lnTo>
                    <a:pt x="4666" y="826"/>
                  </a:lnTo>
                  <a:lnTo>
                    <a:pt x="4666" y="826"/>
                  </a:lnTo>
                  <a:lnTo>
                    <a:pt x="4676" y="812"/>
                  </a:lnTo>
                  <a:lnTo>
                    <a:pt x="4678" y="810"/>
                  </a:lnTo>
                  <a:lnTo>
                    <a:pt x="4678" y="810"/>
                  </a:lnTo>
                  <a:lnTo>
                    <a:pt x="4690" y="796"/>
                  </a:lnTo>
                  <a:lnTo>
                    <a:pt x="4692" y="796"/>
                  </a:lnTo>
                  <a:lnTo>
                    <a:pt x="4692" y="796"/>
                  </a:lnTo>
                  <a:lnTo>
                    <a:pt x="4692" y="792"/>
                  </a:lnTo>
                  <a:lnTo>
                    <a:pt x="4692" y="792"/>
                  </a:lnTo>
                  <a:lnTo>
                    <a:pt x="4702" y="782"/>
                  </a:lnTo>
                  <a:lnTo>
                    <a:pt x="4702" y="782"/>
                  </a:lnTo>
                  <a:lnTo>
                    <a:pt x="4704" y="778"/>
                  </a:lnTo>
                  <a:lnTo>
                    <a:pt x="4704" y="778"/>
                  </a:lnTo>
                  <a:lnTo>
                    <a:pt x="4714" y="764"/>
                  </a:lnTo>
                  <a:lnTo>
                    <a:pt x="4714" y="764"/>
                  </a:lnTo>
                  <a:lnTo>
                    <a:pt x="4716" y="762"/>
                  </a:lnTo>
                  <a:lnTo>
                    <a:pt x="4716" y="762"/>
                  </a:lnTo>
                  <a:lnTo>
                    <a:pt x="4724" y="750"/>
                  </a:lnTo>
                  <a:lnTo>
                    <a:pt x="4724" y="750"/>
                  </a:lnTo>
                  <a:lnTo>
                    <a:pt x="4726" y="746"/>
                  </a:lnTo>
                  <a:lnTo>
                    <a:pt x="4726" y="746"/>
                  </a:lnTo>
                  <a:lnTo>
                    <a:pt x="4734" y="732"/>
                  </a:lnTo>
                  <a:lnTo>
                    <a:pt x="4734" y="732"/>
                  </a:lnTo>
                  <a:lnTo>
                    <a:pt x="4736" y="730"/>
                  </a:lnTo>
                  <a:lnTo>
                    <a:pt x="4736" y="730"/>
                  </a:lnTo>
                  <a:lnTo>
                    <a:pt x="4742" y="718"/>
                  </a:lnTo>
                  <a:lnTo>
                    <a:pt x="4742" y="718"/>
                  </a:lnTo>
                  <a:lnTo>
                    <a:pt x="4744" y="714"/>
                  </a:lnTo>
                  <a:lnTo>
                    <a:pt x="4744" y="714"/>
                  </a:lnTo>
                  <a:lnTo>
                    <a:pt x="4752" y="700"/>
                  </a:lnTo>
                  <a:lnTo>
                    <a:pt x="4752" y="700"/>
                  </a:lnTo>
                  <a:lnTo>
                    <a:pt x="4752" y="700"/>
                  </a:lnTo>
                  <a:lnTo>
                    <a:pt x="4758" y="686"/>
                  </a:lnTo>
                  <a:lnTo>
                    <a:pt x="4758" y="686"/>
                  </a:lnTo>
                  <a:lnTo>
                    <a:pt x="4760" y="682"/>
                  </a:lnTo>
                  <a:lnTo>
                    <a:pt x="4760" y="682"/>
                  </a:lnTo>
                  <a:lnTo>
                    <a:pt x="4766" y="670"/>
                  </a:lnTo>
                  <a:lnTo>
                    <a:pt x="4766" y="668"/>
                  </a:lnTo>
                  <a:lnTo>
                    <a:pt x="4766" y="668"/>
                  </a:lnTo>
                  <a:lnTo>
                    <a:pt x="4766" y="668"/>
                  </a:lnTo>
                  <a:lnTo>
                    <a:pt x="4772" y="652"/>
                  </a:lnTo>
                  <a:lnTo>
                    <a:pt x="4772" y="652"/>
                  </a:lnTo>
                  <a:lnTo>
                    <a:pt x="4772" y="650"/>
                  </a:lnTo>
                  <a:lnTo>
                    <a:pt x="4772" y="650"/>
                  </a:lnTo>
                  <a:lnTo>
                    <a:pt x="4776" y="636"/>
                  </a:lnTo>
                  <a:lnTo>
                    <a:pt x="4776" y="636"/>
                  </a:lnTo>
                  <a:lnTo>
                    <a:pt x="4778" y="634"/>
                  </a:lnTo>
                  <a:lnTo>
                    <a:pt x="4778" y="634"/>
                  </a:lnTo>
                  <a:lnTo>
                    <a:pt x="4782" y="618"/>
                  </a:lnTo>
                  <a:lnTo>
                    <a:pt x="4782" y="618"/>
                  </a:lnTo>
                  <a:lnTo>
                    <a:pt x="4782" y="616"/>
                  </a:lnTo>
                  <a:lnTo>
                    <a:pt x="4782" y="616"/>
                  </a:lnTo>
                  <a:lnTo>
                    <a:pt x="4786" y="604"/>
                  </a:lnTo>
                  <a:lnTo>
                    <a:pt x="4786" y="604"/>
                  </a:lnTo>
                  <a:lnTo>
                    <a:pt x="4786" y="600"/>
                  </a:lnTo>
                  <a:lnTo>
                    <a:pt x="4786" y="600"/>
                  </a:lnTo>
                  <a:lnTo>
                    <a:pt x="4786" y="600"/>
                  </a:lnTo>
                  <a:lnTo>
                    <a:pt x="4788" y="586"/>
                  </a:lnTo>
                  <a:lnTo>
                    <a:pt x="4788" y="586"/>
                  </a:lnTo>
                  <a:lnTo>
                    <a:pt x="4790" y="572"/>
                  </a:lnTo>
                  <a:lnTo>
                    <a:pt x="4790" y="572"/>
                  </a:lnTo>
                  <a:close/>
                </a:path>
              </a:pathLst>
            </a:custGeom>
            <a:gradFill flip="none" rotWithShape="1">
              <a:gsLst>
                <a:gs pos="0">
                  <a:srgbClr val="9E3227"/>
                </a:gs>
                <a:gs pos="60000">
                  <a:srgbClr val="D03227"/>
                </a:gs>
                <a:gs pos="27000">
                  <a:srgbClr val="D56027"/>
                </a:gs>
                <a:gs pos="100000">
                  <a:srgbClr val="9E3227"/>
                </a:gs>
              </a:gsLst>
              <a:lin ang="2400000" scaled="0"/>
              <a:tileRect/>
            </a:gra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7F551BA1-D12B-27E5-11DF-B7A4DFF574DC}"/>
                </a:ext>
              </a:extLst>
            </p:cNvPr>
            <p:cNvSpPr>
              <a:spLocks/>
            </p:cNvSpPr>
            <p:nvPr/>
          </p:nvSpPr>
          <p:spPr bwMode="auto">
            <a:xfrm>
              <a:off x="10606363" y="10633806"/>
              <a:ext cx="6321765" cy="1923442"/>
            </a:xfrm>
            <a:custGeom>
              <a:avLst/>
              <a:gdLst>
                <a:gd name="T0" fmla="*/ 4784 w 4792"/>
                <a:gd name="T1" fmla="*/ 24 h 1458"/>
                <a:gd name="T2" fmla="*/ 4764 w 4792"/>
                <a:gd name="T3" fmla="*/ 122 h 1458"/>
                <a:gd name="T4" fmla="*/ 4718 w 4792"/>
                <a:gd name="T5" fmla="*/ 220 h 1458"/>
                <a:gd name="T6" fmla="*/ 4640 w 4792"/>
                <a:gd name="T7" fmla="*/ 316 h 1458"/>
                <a:gd name="T8" fmla="*/ 4530 w 4792"/>
                <a:gd name="T9" fmla="*/ 414 h 1458"/>
                <a:gd name="T10" fmla="*/ 4368 w 4792"/>
                <a:gd name="T11" fmla="*/ 518 h 1458"/>
                <a:gd name="T12" fmla="*/ 4230 w 4792"/>
                <a:gd name="T13" fmla="*/ 590 h 1458"/>
                <a:gd name="T14" fmla="*/ 4076 w 4792"/>
                <a:gd name="T15" fmla="*/ 654 h 1458"/>
                <a:gd name="T16" fmla="*/ 3922 w 4792"/>
                <a:gd name="T17" fmla="*/ 708 h 1458"/>
                <a:gd name="T18" fmla="*/ 3736 w 4792"/>
                <a:gd name="T19" fmla="*/ 762 h 1458"/>
                <a:gd name="T20" fmla="*/ 3530 w 4792"/>
                <a:gd name="T21" fmla="*/ 812 h 1458"/>
                <a:gd name="T22" fmla="*/ 3314 w 4792"/>
                <a:gd name="T23" fmla="*/ 852 h 1458"/>
                <a:gd name="T24" fmla="*/ 3100 w 4792"/>
                <a:gd name="T25" fmla="*/ 884 h 1458"/>
                <a:gd name="T26" fmla="*/ 2714 w 4792"/>
                <a:gd name="T27" fmla="*/ 920 h 1458"/>
                <a:gd name="T28" fmla="*/ 2410 w 4792"/>
                <a:gd name="T29" fmla="*/ 930 h 1458"/>
                <a:gd name="T30" fmla="*/ 2048 w 4792"/>
                <a:gd name="T31" fmla="*/ 924 h 1458"/>
                <a:gd name="T32" fmla="*/ 1508 w 4792"/>
                <a:gd name="T33" fmla="*/ 876 h 1458"/>
                <a:gd name="T34" fmla="*/ 1206 w 4792"/>
                <a:gd name="T35" fmla="*/ 824 h 1458"/>
                <a:gd name="T36" fmla="*/ 960 w 4792"/>
                <a:gd name="T37" fmla="*/ 766 h 1458"/>
                <a:gd name="T38" fmla="*/ 792 w 4792"/>
                <a:gd name="T39" fmla="*/ 714 h 1458"/>
                <a:gd name="T40" fmla="*/ 678 w 4792"/>
                <a:gd name="T41" fmla="*/ 674 h 1458"/>
                <a:gd name="T42" fmla="*/ 552 w 4792"/>
                <a:gd name="T43" fmla="*/ 624 h 1458"/>
                <a:gd name="T44" fmla="*/ 450 w 4792"/>
                <a:gd name="T45" fmla="*/ 574 h 1458"/>
                <a:gd name="T46" fmla="*/ 348 w 4792"/>
                <a:gd name="T47" fmla="*/ 518 h 1458"/>
                <a:gd name="T48" fmla="*/ 266 w 4792"/>
                <a:gd name="T49" fmla="*/ 462 h 1458"/>
                <a:gd name="T50" fmla="*/ 190 w 4792"/>
                <a:gd name="T51" fmla="*/ 402 h 1458"/>
                <a:gd name="T52" fmla="*/ 122 w 4792"/>
                <a:gd name="T53" fmla="*/ 336 h 1458"/>
                <a:gd name="T54" fmla="*/ 72 w 4792"/>
                <a:gd name="T55" fmla="*/ 272 h 1458"/>
                <a:gd name="T56" fmla="*/ 34 w 4792"/>
                <a:gd name="T57" fmla="*/ 206 h 1458"/>
                <a:gd name="T58" fmla="*/ 12 w 4792"/>
                <a:gd name="T59" fmla="*/ 140 h 1458"/>
                <a:gd name="T60" fmla="*/ 0 w 4792"/>
                <a:gd name="T61" fmla="*/ 70 h 1458"/>
                <a:gd name="T62" fmla="*/ 16 w 4792"/>
                <a:gd name="T63" fmla="*/ 648 h 1458"/>
                <a:gd name="T64" fmla="*/ 36 w 4792"/>
                <a:gd name="T65" fmla="*/ 716 h 1458"/>
                <a:gd name="T66" fmla="*/ 70 w 4792"/>
                <a:gd name="T67" fmla="*/ 784 h 1458"/>
                <a:gd name="T68" fmla="*/ 116 w 4792"/>
                <a:gd name="T69" fmla="*/ 846 h 1458"/>
                <a:gd name="T70" fmla="*/ 176 w 4792"/>
                <a:gd name="T71" fmla="*/ 910 h 1458"/>
                <a:gd name="T72" fmla="*/ 252 w 4792"/>
                <a:gd name="T73" fmla="*/ 974 h 1458"/>
                <a:gd name="T74" fmla="*/ 336 w 4792"/>
                <a:gd name="T75" fmla="*/ 1030 h 1458"/>
                <a:gd name="T76" fmla="*/ 430 w 4792"/>
                <a:gd name="T77" fmla="*/ 1086 h 1458"/>
                <a:gd name="T78" fmla="*/ 532 w 4792"/>
                <a:gd name="T79" fmla="*/ 1138 h 1458"/>
                <a:gd name="T80" fmla="*/ 654 w 4792"/>
                <a:gd name="T81" fmla="*/ 1190 h 1458"/>
                <a:gd name="T82" fmla="*/ 768 w 4792"/>
                <a:gd name="T83" fmla="*/ 1232 h 1458"/>
                <a:gd name="T84" fmla="*/ 912 w 4792"/>
                <a:gd name="T85" fmla="*/ 1276 h 1458"/>
                <a:gd name="T86" fmla="*/ 1114 w 4792"/>
                <a:gd name="T87" fmla="*/ 1328 h 1458"/>
                <a:gd name="T88" fmla="*/ 1338 w 4792"/>
                <a:gd name="T89" fmla="*/ 1374 h 1458"/>
                <a:gd name="T90" fmla="*/ 1554 w 4792"/>
                <a:gd name="T91" fmla="*/ 1408 h 1458"/>
                <a:gd name="T92" fmla="*/ 1972 w 4792"/>
                <a:gd name="T93" fmla="*/ 1448 h 1458"/>
                <a:gd name="T94" fmla="*/ 2418 w 4792"/>
                <a:gd name="T95" fmla="*/ 1458 h 1458"/>
                <a:gd name="T96" fmla="*/ 2674 w 4792"/>
                <a:gd name="T97" fmla="*/ 1450 h 1458"/>
                <a:gd name="T98" fmla="*/ 3136 w 4792"/>
                <a:gd name="T99" fmla="*/ 1408 h 1458"/>
                <a:gd name="T100" fmla="*/ 3398 w 4792"/>
                <a:gd name="T101" fmla="*/ 1366 h 1458"/>
                <a:gd name="T102" fmla="*/ 3582 w 4792"/>
                <a:gd name="T103" fmla="*/ 1328 h 1458"/>
                <a:gd name="T104" fmla="*/ 3782 w 4792"/>
                <a:gd name="T105" fmla="*/ 1280 h 1458"/>
                <a:gd name="T106" fmla="*/ 3966 w 4792"/>
                <a:gd name="T107" fmla="*/ 1222 h 1458"/>
                <a:gd name="T108" fmla="*/ 4160 w 4792"/>
                <a:gd name="T109" fmla="*/ 1150 h 1458"/>
                <a:gd name="T110" fmla="*/ 4282 w 4792"/>
                <a:gd name="T111" fmla="*/ 1094 h 1458"/>
                <a:gd name="T112" fmla="*/ 4438 w 4792"/>
                <a:gd name="T113" fmla="*/ 1008 h 1458"/>
                <a:gd name="T114" fmla="*/ 4564 w 4792"/>
                <a:gd name="T115" fmla="*/ 920 h 1458"/>
                <a:gd name="T116" fmla="*/ 4666 w 4792"/>
                <a:gd name="T117" fmla="*/ 824 h 1458"/>
                <a:gd name="T118" fmla="*/ 4736 w 4792"/>
                <a:gd name="T119" fmla="*/ 730 h 1458"/>
                <a:gd name="T120" fmla="*/ 4778 w 4792"/>
                <a:gd name="T121" fmla="*/ 632 h 1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92" h="1458">
                  <a:moveTo>
                    <a:pt x="4790" y="570"/>
                  </a:moveTo>
                  <a:lnTo>
                    <a:pt x="4790" y="570"/>
                  </a:lnTo>
                  <a:lnTo>
                    <a:pt x="4790" y="566"/>
                  </a:lnTo>
                  <a:lnTo>
                    <a:pt x="4790" y="566"/>
                  </a:lnTo>
                  <a:lnTo>
                    <a:pt x="4792" y="556"/>
                  </a:lnTo>
                  <a:lnTo>
                    <a:pt x="4792" y="556"/>
                  </a:lnTo>
                  <a:lnTo>
                    <a:pt x="4792" y="550"/>
                  </a:lnTo>
                  <a:lnTo>
                    <a:pt x="4792" y="550"/>
                  </a:lnTo>
                  <a:lnTo>
                    <a:pt x="4792" y="542"/>
                  </a:lnTo>
                  <a:lnTo>
                    <a:pt x="4792" y="542"/>
                  </a:lnTo>
                  <a:lnTo>
                    <a:pt x="4792" y="536"/>
                  </a:lnTo>
                  <a:lnTo>
                    <a:pt x="4792" y="536"/>
                  </a:lnTo>
                  <a:lnTo>
                    <a:pt x="4792" y="530"/>
                  </a:lnTo>
                  <a:lnTo>
                    <a:pt x="4792" y="528"/>
                  </a:lnTo>
                  <a:lnTo>
                    <a:pt x="4792" y="526"/>
                  </a:lnTo>
                  <a:lnTo>
                    <a:pt x="4792" y="526"/>
                  </a:lnTo>
                  <a:lnTo>
                    <a:pt x="4784" y="0"/>
                  </a:lnTo>
                  <a:lnTo>
                    <a:pt x="4784" y="0"/>
                  </a:lnTo>
                  <a:lnTo>
                    <a:pt x="4784" y="10"/>
                  </a:lnTo>
                  <a:lnTo>
                    <a:pt x="4784" y="10"/>
                  </a:lnTo>
                  <a:lnTo>
                    <a:pt x="4784" y="16"/>
                  </a:lnTo>
                  <a:lnTo>
                    <a:pt x="4784" y="16"/>
                  </a:lnTo>
                  <a:lnTo>
                    <a:pt x="4784" y="24"/>
                  </a:lnTo>
                  <a:lnTo>
                    <a:pt x="4784" y="24"/>
                  </a:lnTo>
                  <a:lnTo>
                    <a:pt x="4784" y="30"/>
                  </a:lnTo>
                  <a:lnTo>
                    <a:pt x="4784" y="30"/>
                  </a:lnTo>
                  <a:lnTo>
                    <a:pt x="4782" y="38"/>
                  </a:lnTo>
                  <a:lnTo>
                    <a:pt x="4782" y="38"/>
                  </a:lnTo>
                  <a:lnTo>
                    <a:pt x="4782" y="44"/>
                  </a:lnTo>
                  <a:lnTo>
                    <a:pt x="4782" y="44"/>
                  </a:lnTo>
                  <a:lnTo>
                    <a:pt x="4780" y="58"/>
                  </a:lnTo>
                  <a:lnTo>
                    <a:pt x="4780" y="58"/>
                  </a:lnTo>
                  <a:lnTo>
                    <a:pt x="4778" y="72"/>
                  </a:lnTo>
                  <a:lnTo>
                    <a:pt x="4778" y="72"/>
                  </a:lnTo>
                  <a:lnTo>
                    <a:pt x="4778" y="76"/>
                  </a:lnTo>
                  <a:lnTo>
                    <a:pt x="4778" y="76"/>
                  </a:lnTo>
                  <a:lnTo>
                    <a:pt x="4774" y="88"/>
                  </a:lnTo>
                  <a:lnTo>
                    <a:pt x="4774" y="88"/>
                  </a:lnTo>
                  <a:lnTo>
                    <a:pt x="4774" y="92"/>
                  </a:lnTo>
                  <a:lnTo>
                    <a:pt x="4774" y="92"/>
                  </a:lnTo>
                  <a:lnTo>
                    <a:pt x="4770" y="106"/>
                  </a:lnTo>
                  <a:lnTo>
                    <a:pt x="4770" y="106"/>
                  </a:lnTo>
                  <a:lnTo>
                    <a:pt x="4768" y="110"/>
                  </a:lnTo>
                  <a:lnTo>
                    <a:pt x="4768" y="110"/>
                  </a:lnTo>
                  <a:lnTo>
                    <a:pt x="4764" y="122"/>
                  </a:lnTo>
                  <a:lnTo>
                    <a:pt x="4764" y="122"/>
                  </a:lnTo>
                  <a:lnTo>
                    <a:pt x="4764" y="126"/>
                  </a:lnTo>
                  <a:lnTo>
                    <a:pt x="4764" y="126"/>
                  </a:lnTo>
                  <a:lnTo>
                    <a:pt x="4758" y="140"/>
                  </a:lnTo>
                  <a:lnTo>
                    <a:pt x="4758" y="140"/>
                  </a:lnTo>
                  <a:lnTo>
                    <a:pt x="4758" y="142"/>
                  </a:lnTo>
                  <a:lnTo>
                    <a:pt x="4758" y="142"/>
                  </a:lnTo>
                  <a:lnTo>
                    <a:pt x="4752" y="154"/>
                  </a:lnTo>
                  <a:lnTo>
                    <a:pt x="4752" y="154"/>
                  </a:lnTo>
                  <a:lnTo>
                    <a:pt x="4750" y="158"/>
                  </a:lnTo>
                  <a:lnTo>
                    <a:pt x="4750" y="158"/>
                  </a:lnTo>
                  <a:lnTo>
                    <a:pt x="4744" y="172"/>
                  </a:lnTo>
                  <a:lnTo>
                    <a:pt x="4744" y="172"/>
                  </a:lnTo>
                  <a:lnTo>
                    <a:pt x="4744" y="172"/>
                  </a:lnTo>
                  <a:lnTo>
                    <a:pt x="4736" y="188"/>
                  </a:lnTo>
                  <a:lnTo>
                    <a:pt x="4736" y="188"/>
                  </a:lnTo>
                  <a:lnTo>
                    <a:pt x="4734" y="190"/>
                  </a:lnTo>
                  <a:lnTo>
                    <a:pt x="4734" y="190"/>
                  </a:lnTo>
                  <a:lnTo>
                    <a:pt x="4728" y="204"/>
                  </a:lnTo>
                  <a:lnTo>
                    <a:pt x="4728" y="204"/>
                  </a:lnTo>
                  <a:lnTo>
                    <a:pt x="4726" y="206"/>
                  </a:lnTo>
                  <a:lnTo>
                    <a:pt x="4726" y="206"/>
                  </a:lnTo>
                  <a:lnTo>
                    <a:pt x="4718" y="220"/>
                  </a:lnTo>
                  <a:lnTo>
                    <a:pt x="4718" y="220"/>
                  </a:lnTo>
                  <a:lnTo>
                    <a:pt x="4716" y="222"/>
                  </a:lnTo>
                  <a:lnTo>
                    <a:pt x="4716" y="222"/>
                  </a:lnTo>
                  <a:lnTo>
                    <a:pt x="4708" y="234"/>
                  </a:lnTo>
                  <a:lnTo>
                    <a:pt x="4708" y="234"/>
                  </a:lnTo>
                  <a:lnTo>
                    <a:pt x="4706" y="238"/>
                  </a:lnTo>
                  <a:lnTo>
                    <a:pt x="4706" y="238"/>
                  </a:lnTo>
                  <a:lnTo>
                    <a:pt x="4696" y="252"/>
                  </a:lnTo>
                  <a:lnTo>
                    <a:pt x="4696" y="252"/>
                  </a:lnTo>
                  <a:lnTo>
                    <a:pt x="4694" y="254"/>
                  </a:lnTo>
                  <a:lnTo>
                    <a:pt x="4694" y="254"/>
                  </a:lnTo>
                  <a:lnTo>
                    <a:pt x="4684" y="266"/>
                  </a:lnTo>
                  <a:lnTo>
                    <a:pt x="4684" y="266"/>
                  </a:lnTo>
                  <a:lnTo>
                    <a:pt x="4682" y="270"/>
                  </a:lnTo>
                  <a:lnTo>
                    <a:pt x="4682" y="270"/>
                  </a:lnTo>
                  <a:lnTo>
                    <a:pt x="4670" y="284"/>
                  </a:lnTo>
                  <a:lnTo>
                    <a:pt x="4668" y="286"/>
                  </a:lnTo>
                  <a:lnTo>
                    <a:pt x="4668" y="286"/>
                  </a:lnTo>
                  <a:lnTo>
                    <a:pt x="4658" y="298"/>
                  </a:lnTo>
                  <a:lnTo>
                    <a:pt x="4658" y="298"/>
                  </a:lnTo>
                  <a:lnTo>
                    <a:pt x="4654" y="300"/>
                  </a:lnTo>
                  <a:lnTo>
                    <a:pt x="4654" y="300"/>
                  </a:lnTo>
                  <a:lnTo>
                    <a:pt x="4642" y="314"/>
                  </a:lnTo>
                  <a:lnTo>
                    <a:pt x="4640" y="316"/>
                  </a:lnTo>
                  <a:lnTo>
                    <a:pt x="4640" y="316"/>
                  </a:lnTo>
                  <a:lnTo>
                    <a:pt x="4628" y="328"/>
                  </a:lnTo>
                  <a:lnTo>
                    <a:pt x="4628" y="328"/>
                  </a:lnTo>
                  <a:lnTo>
                    <a:pt x="4624" y="332"/>
                  </a:lnTo>
                  <a:lnTo>
                    <a:pt x="4624" y="332"/>
                  </a:lnTo>
                  <a:lnTo>
                    <a:pt x="4610" y="346"/>
                  </a:lnTo>
                  <a:lnTo>
                    <a:pt x="4608" y="348"/>
                  </a:lnTo>
                  <a:lnTo>
                    <a:pt x="4608" y="348"/>
                  </a:lnTo>
                  <a:lnTo>
                    <a:pt x="4594" y="362"/>
                  </a:lnTo>
                  <a:lnTo>
                    <a:pt x="4594" y="362"/>
                  </a:lnTo>
                  <a:lnTo>
                    <a:pt x="4590" y="364"/>
                  </a:lnTo>
                  <a:lnTo>
                    <a:pt x="4590" y="364"/>
                  </a:lnTo>
                  <a:lnTo>
                    <a:pt x="4574" y="378"/>
                  </a:lnTo>
                  <a:lnTo>
                    <a:pt x="4574" y="378"/>
                  </a:lnTo>
                  <a:lnTo>
                    <a:pt x="4570" y="382"/>
                  </a:lnTo>
                  <a:lnTo>
                    <a:pt x="4570" y="382"/>
                  </a:lnTo>
                  <a:lnTo>
                    <a:pt x="4556" y="394"/>
                  </a:lnTo>
                  <a:lnTo>
                    <a:pt x="4556" y="394"/>
                  </a:lnTo>
                  <a:lnTo>
                    <a:pt x="4554" y="396"/>
                  </a:lnTo>
                  <a:lnTo>
                    <a:pt x="4554" y="396"/>
                  </a:lnTo>
                  <a:lnTo>
                    <a:pt x="4534" y="410"/>
                  </a:lnTo>
                  <a:lnTo>
                    <a:pt x="4534" y="410"/>
                  </a:lnTo>
                  <a:lnTo>
                    <a:pt x="4530" y="414"/>
                  </a:lnTo>
                  <a:lnTo>
                    <a:pt x="4530" y="414"/>
                  </a:lnTo>
                  <a:lnTo>
                    <a:pt x="4510" y="428"/>
                  </a:lnTo>
                  <a:lnTo>
                    <a:pt x="4510" y="428"/>
                  </a:lnTo>
                  <a:lnTo>
                    <a:pt x="4508" y="430"/>
                  </a:lnTo>
                  <a:lnTo>
                    <a:pt x="4508" y="430"/>
                  </a:lnTo>
                  <a:lnTo>
                    <a:pt x="4486" y="446"/>
                  </a:lnTo>
                  <a:lnTo>
                    <a:pt x="4486" y="446"/>
                  </a:lnTo>
                  <a:lnTo>
                    <a:pt x="4486" y="446"/>
                  </a:lnTo>
                  <a:lnTo>
                    <a:pt x="4464" y="460"/>
                  </a:lnTo>
                  <a:lnTo>
                    <a:pt x="4464" y="460"/>
                  </a:lnTo>
                  <a:lnTo>
                    <a:pt x="4460" y="464"/>
                  </a:lnTo>
                  <a:lnTo>
                    <a:pt x="4460" y="464"/>
                  </a:lnTo>
                  <a:lnTo>
                    <a:pt x="4434" y="480"/>
                  </a:lnTo>
                  <a:lnTo>
                    <a:pt x="4434" y="480"/>
                  </a:lnTo>
                  <a:lnTo>
                    <a:pt x="4430" y="482"/>
                  </a:lnTo>
                  <a:lnTo>
                    <a:pt x="4430" y="482"/>
                  </a:lnTo>
                  <a:lnTo>
                    <a:pt x="4404" y="498"/>
                  </a:lnTo>
                  <a:lnTo>
                    <a:pt x="4404" y="498"/>
                  </a:lnTo>
                  <a:lnTo>
                    <a:pt x="4400" y="500"/>
                  </a:lnTo>
                  <a:lnTo>
                    <a:pt x="4400" y="500"/>
                  </a:lnTo>
                  <a:lnTo>
                    <a:pt x="4372" y="516"/>
                  </a:lnTo>
                  <a:lnTo>
                    <a:pt x="4372" y="516"/>
                  </a:lnTo>
                  <a:lnTo>
                    <a:pt x="4368" y="518"/>
                  </a:lnTo>
                  <a:lnTo>
                    <a:pt x="4368" y="518"/>
                  </a:lnTo>
                  <a:lnTo>
                    <a:pt x="4340" y="534"/>
                  </a:lnTo>
                  <a:lnTo>
                    <a:pt x="4340" y="534"/>
                  </a:lnTo>
                  <a:lnTo>
                    <a:pt x="4334" y="538"/>
                  </a:lnTo>
                  <a:lnTo>
                    <a:pt x="4334" y="538"/>
                  </a:lnTo>
                  <a:lnTo>
                    <a:pt x="4320" y="544"/>
                  </a:lnTo>
                  <a:lnTo>
                    <a:pt x="4320" y="544"/>
                  </a:lnTo>
                  <a:lnTo>
                    <a:pt x="4314" y="548"/>
                  </a:lnTo>
                  <a:lnTo>
                    <a:pt x="4314" y="548"/>
                  </a:lnTo>
                  <a:lnTo>
                    <a:pt x="4294" y="558"/>
                  </a:lnTo>
                  <a:lnTo>
                    <a:pt x="4294" y="558"/>
                  </a:lnTo>
                  <a:lnTo>
                    <a:pt x="4290" y="560"/>
                  </a:lnTo>
                  <a:lnTo>
                    <a:pt x="4290" y="560"/>
                  </a:lnTo>
                  <a:lnTo>
                    <a:pt x="4274" y="568"/>
                  </a:lnTo>
                  <a:lnTo>
                    <a:pt x="4274" y="568"/>
                  </a:lnTo>
                  <a:lnTo>
                    <a:pt x="4268" y="572"/>
                  </a:lnTo>
                  <a:lnTo>
                    <a:pt x="4268" y="572"/>
                  </a:lnTo>
                  <a:lnTo>
                    <a:pt x="4254" y="578"/>
                  </a:lnTo>
                  <a:lnTo>
                    <a:pt x="4254" y="578"/>
                  </a:lnTo>
                  <a:lnTo>
                    <a:pt x="4246" y="582"/>
                  </a:lnTo>
                  <a:lnTo>
                    <a:pt x="4246" y="582"/>
                  </a:lnTo>
                  <a:lnTo>
                    <a:pt x="4230" y="590"/>
                  </a:lnTo>
                  <a:lnTo>
                    <a:pt x="4230" y="590"/>
                  </a:lnTo>
                  <a:lnTo>
                    <a:pt x="4224" y="592"/>
                  </a:lnTo>
                  <a:lnTo>
                    <a:pt x="4224" y="592"/>
                  </a:lnTo>
                  <a:lnTo>
                    <a:pt x="4204" y="600"/>
                  </a:lnTo>
                  <a:lnTo>
                    <a:pt x="4204" y="600"/>
                  </a:lnTo>
                  <a:lnTo>
                    <a:pt x="4198" y="604"/>
                  </a:lnTo>
                  <a:lnTo>
                    <a:pt x="4198" y="604"/>
                  </a:lnTo>
                  <a:lnTo>
                    <a:pt x="4182" y="610"/>
                  </a:lnTo>
                  <a:lnTo>
                    <a:pt x="4182" y="610"/>
                  </a:lnTo>
                  <a:lnTo>
                    <a:pt x="4174" y="614"/>
                  </a:lnTo>
                  <a:lnTo>
                    <a:pt x="4174" y="614"/>
                  </a:lnTo>
                  <a:lnTo>
                    <a:pt x="4158" y="620"/>
                  </a:lnTo>
                  <a:lnTo>
                    <a:pt x="4158" y="620"/>
                  </a:lnTo>
                  <a:lnTo>
                    <a:pt x="4152" y="624"/>
                  </a:lnTo>
                  <a:lnTo>
                    <a:pt x="4152" y="624"/>
                  </a:lnTo>
                  <a:lnTo>
                    <a:pt x="4128" y="634"/>
                  </a:lnTo>
                  <a:lnTo>
                    <a:pt x="4128" y="634"/>
                  </a:lnTo>
                  <a:lnTo>
                    <a:pt x="4124" y="634"/>
                  </a:lnTo>
                  <a:lnTo>
                    <a:pt x="4124" y="634"/>
                  </a:lnTo>
                  <a:lnTo>
                    <a:pt x="4102" y="644"/>
                  </a:lnTo>
                  <a:lnTo>
                    <a:pt x="4102" y="644"/>
                  </a:lnTo>
                  <a:lnTo>
                    <a:pt x="4096" y="646"/>
                  </a:lnTo>
                  <a:lnTo>
                    <a:pt x="4096" y="646"/>
                  </a:lnTo>
                  <a:lnTo>
                    <a:pt x="4076" y="654"/>
                  </a:lnTo>
                  <a:lnTo>
                    <a:pt x="4076" y="654"/>
                  </a:lnTo>
                  <a:lnTo>
                    <a:pt x="4070" y="656"/>
                  </a:lnTo>
                  <a:lnTo>
                    <a:pt x="4070" y="656"/>
                  </a:lnTo>
                  <a:lnTo>
                    <a:pt x="4044" y="666"/>
                  </a:lnTo>
                  <a:lnTo>
                    <a:pt x="4044" y="666"/>
                  </a:lnTo>
                  <a:lnTo>
                    <a:pt x="4040" y="668"/>
                  </a:lnTo>
                  <a:lnTo>
                    <a:pt x="4040" y="668"/>
                  </a:lnTo>
                  <a:lnTo>
                    <a:pt x="4018" y="674"/>
                  </a:lnTo>
                  <a:lnTo>
                    <a:pt x="4018" y="674"/>
                  </a:lnTo>
                  <a:lnTo>
                    <a:pt x="4010" y="678"/>
                  </a:lnTo>
                  <a:lnTo>
                    <a:pt x="4010" y="678"/>
                  </a:lnTo>
                  <a:lnTo>
                    <a:pt x="3988" y="686"/>
                  </a:lnTo>
                  <a:lnTo>
                    <a:pt x="3988" y="686"/>
                  </a:lnTo>
                  <a:lnTo>
                    <a:pt x="3984" y="686"/>
                  </a:lnTo>
                  <a:lnTo>
                    <a:pt x="3984" y="686"/>
                  </a:lnTo>
                  <a:lnTo>
                    <a:pt x="3958" y="696"/>
                  </a:lnTo>
                  <a:lnTo>
                    <a:pt x="3958" y="696"/>
                  </a:lnTo>
                  <a:lnTo>
                    <a:pt x="3952" y="698"/>
                  </a:lnTo>
                  <a:lnTo>
                    <a:pt x="3952" y="698"/>
                  </a:lnTo>
                  <a:lnTo>
                    <a:pt x="3930" y="706"/>
                  </a:lnTo>
                  <a:lnTo>
                    <a:pt x="3930" y="706"/>
                  </a:lnTo>
                  <a:lnTo>
                    <a:pt x="3922" y="708"/>
                  </a:lnTo>
                  <a:lnTo>
                    <a:pt x="3922" y="708"/>
                  </a:lnTo>
                  <a:lnTo>
                    <a:pt x="3896" y="716"/>
                  </a:lnTo>
                  <a:lnTo>
                    <a:pt x="3896" y="716"/>
                  </a:lnTo>
                  <a:lnTo>
                    <a:pt x="3894" y="716"/>
                  </a:lnTo>
                  <a:lnTo>
                    <a:pt x="3894" y="716"/>
                  </a:lnTo>
                  <a:lnTo>
                    <a:pt x="3868" y="724"/>
                  </a:lnTo>
                  <a:lnTo>
                    <a:pt x="3868" y="724"/>
                  </a:lnTo>
                  <a:lnTo>
                    <a:pt x="3860" y="728"/>
                  </a:lnTo>
                  <a:lnTo>
                    <a:pt x="3860" y="728"/>
                  </a:lnTo>
                  <a:lnTo>
                    <a:pt x="3838" y="734"/>
                  </a:lnTo>
                  <a:lnTo>
                    <a:pt x="3838" y="734"/>
                  </a:lnTo>
                  <a:lnTo>
                    <a:pt x="3832" y="736"/>
                  </a:lnTo>
                  <a:lnTo>
                    <a:pt x="3832" y="736"/>
                  </a:lnTo>
                  <a:lnTo>
                    <a:pt x="3802" y="744"/>
                  </a:lnTo>
                  <a:lnTo>
                    <a:pt x="3802" y="744"/>
                  </a:lnTo>
                  <a:lnTo>
                    <a:pt x="3796" y="746"/>
                  </a:lnTo>
                  <a:lnTo>
                    <a:pt x="3796" y="746"/>
                  </a:lnTo>
                  <a:lnTo>
                    <a:pt x="3774" y="752"/>
                  </a:lnTo>
                  <a:lnTo>
                    <a:pt x="3774" y="752"/>
                  </a:lnTo>
                  <a:lnTo>
                    <a:pt x="3766" y="754"/>
                  </a:lnTo>
                  <a:lnTo>
                    <a:pt x="3766" y="754"/>
                  </a:lnTo>
                  <a:lnTo>
                    <a:pt x="3740" y="762"/>
                  </a:lnTo>
                  <a:lnTo>
                    <a:pt x="3740" y="762"/>
                  </a:lnTo>
                  <a:lnTo>
                    <a:pt x="3736" y="762"/>
                  </a:lnTo>
                  <a:lnTo>
                    <a:pt x="3736" y="762"/>
                  </a:lnTo>
                  <a:lnTo>
                    <a:pt x="3706" y="770"/>
                  </a:lnTo>
                  <a:lnTo>
                    <a:pt x="3706" y="770"/>
                  </a:lnTo>
                  <a:lnTo>
                    <a:pt x="3698" y="772"/>
                  </a:lnTo>
                  <a:lnTo>
                    <a:pt x="3698" y="772"/>
                  </a:lnTo>
                  <a:lnTo>
                    <a:pt x="3676" y="778"/>
                  </a:lnTo>
                  <a:lnTo>
                    <a:pt x="3676" y="778"/>
                  </a:lnTo>
                  <a:lnTo>
                    <a:pt x="3668" y="780"/>
                  </a:lnTo>
                  <a:lnTo>
                    <a:pt x="3668" y="780"/>
                  </a:lnTo>
                  <a:lnTo>
                    <a:pt x="3638" y="788"/>
                  </a:lnTo>
                  <a:lnTo>
                    <a:pt x="3636" y="788"/>
                  </a:lnTo>
                  <a:lnTo>
                    <a:pt x="3636" y="788"/>
                  </a:lnTo>
                  <a:lnTo>
                    <a:pt x="3608" y="794"/>
                  </a:lnTo>
                  <a:lnTo>
                    <a:pt x="3608" y="794"/>
                  </a:lnTo>
                  <a:lnTo>
                    <a:pt x="3598" y="796"/>
                  </a:lnTo>
                  <a:lnTo>
                    <a:pt x="3598" y="796"/>
                  </a:lnTo>
                  <a:lnTo>
                    <a:pt x="3574" y="802"/>
                  </a:lnTo>
                  <a:lnTo>
                    <a:pt x="3574" y="802"/>
                  </a:lnTo>
                  <a:lnTo>
                    <a:pt x="3566" y="804"/>
                  </a:lnTo>
                  <a:lnTo>
                    <a:pt x="3566" y="804"/>
                  </a:lnTo>
                  <a:lnTo>
                    <a:pt x="3536" y="810"/>
                  </a:lnTo>
                  <a:lnTo>
                    <a:pt x="3536" y="810"/>
                  </a:lnTo>
                  <a:lnTo>
                    <a:pt x="3530" y="812"/>
                  </a:lnTo>
                  <a:lnTo>
                    <a:pt x="3530" y="812"/>
                  </a:lnTo>
                  <a:lnTo>
                    <a:pt x="3504" y="818"/>
                  </a:lnTo>
                  <a:lnTo>
                    <a:pt x="3504" y="818"/>
                  </a:lnTo>
                  <a:lnTo>
                    <a:pt x="3496" y="818"/>
                  </a:lnTo>
                  <a:lnTo>
                    <a:pt x="3496" y="818"/>
                  </a:lnTo>
                  <a:lnTo>
                    <a:pt x="3468" y="824"/>
                  </a:lnTo>
                  <a:lnTo>
                    <a:pt x="3468" y="824"/>
                  </a:lnTo>
                  <a:lnTo>
                    <a:pt x="3464" y="826"/>
                  </a:lnTo>
                  <a:lnTo>
                    <a:pt x="3464" y="826"/>
                  </a:lnTo>
                  <a:lnTo>
                    <a:pt x="3432" y="832"/>
                  </a:lnTo>
                  <a:lnTo>
                    <a:pt x="3432" y="832"/>
                  </a:lnTo>
                  <a:lnTo>
                    <a:pt x="3422" y="834"/>
                  </a:lnTo>
                  <a:lnTo>
                    <a:pt x="3422" y="834"/>
                  </a:lnTo>
                  <a:lnTo>
                    <a:pt x="3398" y="838"/>
                  </a:lnTo>
                  <a:lnTo>
                    <a:pt x="3398" y="838"/>
                  </a:lnTo>
                  <a:lnTo>
                    <a:pt x="3390" y="840"/>
                  </a:lnTo>
                  <a:lnTo>
                    <a:pt x="3390" y="840"/>
                  </a:lnTo>
                  <a:lnTo>
                    <a:pt x="3356" y="846"/>
                  </a:lnTo>
                  <a:lnTo>
                    <a:pt x="3354" y="846"/>
                  </a:lnTo>
                  <a:lnTo>
                    <a:pt x="3354" y="846"/>
                  </a:lnTo>
                  <a:lnTo>
                    <a:pt x="3324" y="850"/>
                  </a:lnTo>
                  <a:lnTo>
                    <a:pt x="3324" y="850"/>
                  </a:lnTo>
                  <a:lnTo>
                    <a:pt x="3314" y="852"/>
                  </a:lnTo>
                  <a:lnTo>
                    <a:pt x="3314" y="852"/>
                  </a:lnTo>
                  <a:lnTo>
                    <a:pt x="3288" y="856"/>
                  </a:lnTo>
                  <a:lnTo>
                    <a:pt x="3288" y="856"/>
                  </a:lnTo>
                  <a:lnTo>
                    <a:pt x="3280" y="858"/>
                  </a:lnTo>
                  <a:lnTo>
                    <a:pt x="3280" y="858"/>
                  </a:lnTo>
                  <a:lnTo>
                    <a:pt x="3248" y="864"/>
                  </a:lnTo>
                  <a:lnTo>
                    <a:pt x="3248" y="864"/>
                  </a:lnTo>
                  <a:lnTo>
                    <a:pt x="3240" y="864"/>
                  </a:lnTo>
                  <a:lnTo>
                    <a:pt x="3240" y="864"/>
                  </a:lnTo>
                  <a:lnTo>
                    <a:pt x="3214" y="868"/>
                  </a:lnTo>
                  <a:lnTo>
                    <a:pt x="3214" y="868"/>
                  </a:lnTo>
                  <a:lnTo>
                    <a:pt x="3204" y="870"/>
                  </a:lnTo>
                  <a:lnTo>
                    <a:pt x="3204" y="870"/>
                  </a:lnTo>
                  <a:lnTo>
                    <a:pt x="3176" y="874"/>
                  </a:lnTo>
                  <a:lnTo>
                    <a:pt x="3176" y="874"/>
                  </a:lnTo>
                  <a:lnTo>
                    <a:pt x="3170" y="874"/>
                  </a:lnTo>
                  <a:lnTo>
                    <a:pt x="3170" y="874"/>
                  </a:lnTo>
                  <a:lnTo>
                    <a:pt x="3136" y="880"/>
                  </a:lnTo>
                  <a:lnTo>
                    <a:pt x="3136" y="880"/>
                  </a:lnTo>
                  <a:lnTo>
                    <a:pt x="3126" y="880"/>
                  </a:lnTo>
                  <a:lnTo>
                    <a:pt x="3126" y="880"/>
                  </a:lnTo>
                  <a:lnTo>
                    <a:pt x="3100" y="884"/>
                  </a:lnTo>
                  <a:lnTo>
                    <a:pt x="3100" y="884"/>
                  </a:lnTo>
                  <a:lnTo>
                    <a:pt x="3092" y="886"/>
                  </a:lnTo>
                  <a:lnTo>
                    <a:pt x="3092" y="886"/>
                  </a:lnTo>
                  <a:lnTo>
                    <a:pt x="3028" y="892"/>
                  </a:lnTo>
                  <a:lnTo>
                    <a:pt x="3028" y="892"/>
                  </a:lnTo>
                  <a:lnTo>
                    <a:pt x="3028" y="892"/>
                  </a:lnTo>
                  <a:lnTo>
                    <a:pt x="2962" y="900"/>
                  </a:lnTo>
                  <a:lnTo>
                    <a:pt x="2962" y="900"/>
                  </a:lnTo>
                  <a:lnTo>
                    <a:pt x="2956" y="900"/>
                  </a:lnTo>
                  <a:lnTo>
                    <a:pt x="2956" y="900"/>
                  </a:lnTo>
                  <a:lnTo>
                    <a:pt x="2894" y="906"/>
                  </a:lnTo>
                  <a:lnTo>
                    <a:pt x="2894" y="906"/>
                  </a:lnTo>
                  <a:lnTo>
                    <a:pt x="2890" y="906"/>
                  </a:lnTo>
                  <a:lnTo>
                    <a:pt x="2890" y="906"/>
                  </a:lnTo>
                  <a:lnTo>
                    <a:pt x="2824" y="912"/>
                  </a:lnTo>
                  <a:lnTo>
                    <a:pt x="2824" y="912"/>
                  </a:lnTo>
                  <a:lnTo>
                    <a:pt x="2820" y="912"/>
                  </a:lnTo>
                  <a:lnTo>
                    <a:pt x="2820" y="912"/>
                  </a:lnTo>
                  <a:lnTo>
                    <a:pt x="2770" y="916"/>
                  </a:lnTo>
                  <a:lnTo>
                    <a:pt x="2770" y="916"/>
                  </a:lnTo>
                  <a:lnTo>
                    <a:pt x="2770" y="916"/>
                  </a:lnTo>
                  <a:lnTo>
                    <a:pt x="2720" y="920"/>
                  </a:lnTo>
                  <a:lnTo>
                    <a:pt x="2720" y="920"/>
                  </a:lnTo>
                  <a:lnTo>
                    <a:pt x="2714" y="920"/>
                  </a:lnTo>
                  <a:lnTo>
                    <a:pt x="2714" y="920"/>
                  </a:lnTo>
                  <a:lnTo>
                    <a:pt x="2666" y="922"/>
                  </a:lnTo>
                  <a:lnTo>
                    <a:pt x="2666" y="922"/>
                  </a:lnTo>
                  <a:lnTo>
                    <a:pt x="2658" y="922"/>
                  </a:lnTo>
                  <a:lnTo>
                    <a:pt x="2658" y="922"/>
                  </a:lnTo>
                  <a:lnTo>
                    <a:pt x="2610" y="926"/>
                  </a:lnTo>
                  <a:lnTo>
                    <a:pt x="2610" y="926"/>
                  </a:lnTo>
                  <a:lnTo>
                    <a:pt x="2602" y="926"/>
                  </a:lnTo>
                  <a:lnTo>
                    <a:pt x="2602" y="926"/>
                  </a:lnTo>
                  <a:lnTo>
                    <a:pt x="2558" y="928"/>
                  </a:lnTo>
                  <a:lnTo>
                    <a:pt x="2558" y="928"/>
                  </a:lnTo>
                  <a:lnTo>
                    <a:pt x="2556" y="928"/>
                  </a:lnTo>
                  <a:lnTo>
                    <a:pt x="2556" y="928"/>
                  </a:lnTo>
                  <a:lnTo>
                    <a:pt x="2514" y="928"/>
                  </a:lnTo>
                  <a:lnTo>
                    <a:pt x="2514" y="928"/>
                  </a:lnTo>
                  <a:lnTo>
                    <a:pt x="2506" y="928"/>
                  </a:lnTo>
                  <a:lnTo>
                    <a:pt x="2506" y="928"/>
                  </a:lnTo>
                  <a:lnTo>
                    <a:pt x="2462" y="930"/>
                  </a:lnTo>
                  <a:lnTo>
                    <a:pt x="2462" y="930"/>
                  </a:lnTo>
                  <a:lnTo>
                    <a:pt x="2456" y="930"/>
                  </a:lnTo>
                  <a:lnTo>
                    <a:pt x="2456" y="930"/>
                  </a:lnTo>
                  <a:lnTo>
                    <a:pt x="2412" y="930"/>
                  </a:lnTo>
                  <a:lnTo>
                    <a:pt x="2410" y="930"/>
                  </a:lnTo>
                  <a:lnTo>
                    <a:pt x="2410" y="930"/>
                  </a:lnTo>
                  <a:lnTo>
                    <a:pt x="2336" y="932"/>
                  </a:lnTo>
                  <a:lnTo>
                    <a:pt x="2336" y="932"/>
                  </a:lnTo>
                  <a:lnTo>
                    <a:pt x="2330" y="932"/>
                  </a:lnTo>
                  <a:lnTo>
                    <a:pt x="2330" y="932"/>
                  </a:lnTo>
                  <a:lnTo>
                    <a:pt x="2254" y="930"/>
                  </a:lnTo>
                  <a:lnTo>
                    <a:pt x="2254" y="930"/>
                  </a:lnTo>
                  <a:lnTo>
                    <a:pt x="2226" y="930"/>
                  </a:lnTo>
                  <a:lnTo>
                    <a:pt x="2224" y="930"/>
                  </a:lnTo>
                  <a:lnTo>
                    <a:pt x="2224" y="930"/>
                  </a:lnTo>
                  <a:lnTo>
                    <a:pt x="2186" y="930"/>
                  </a:lnTo>
                  <a:lnTo>
                    <a:pt x="2186" y="930"/>
                  </a:lnTo>
                  <a:lnTo>
                    <a:pt x="2176" y="930"/>
                  </a:lnTo>
                  <a:lnTo>
                    <a:pt x="2176" y="930"/>
                  </a:lnTo>
                  <a:lnTo>
                    <a:pt x="2136" y="928"/>
                  </a:lnTo>
                  <a:lnTo>
                    <a:pt x="2136" y="928"/>
                  </a:lnTo>
                  <a:lnTo>
                    <a:pt x="2136" y="928"/>
                  </a:lnTo>
                  <a:lnTo>
                    <a:pt x="2096" y="926"/>
                  </a:lnTo>
                  <a:lnTo>
                    <a:pt x="2096" y="926"/>
                  </a:lnTo>
                  <a:lnTo>
                    <a:pt x="2088" y="926"/>
                  </a:lnTo>
                  <a:lnTo>
                    <a:pt x="2088" y="926"/>
                  </a:lnTo>
                  <a:lnTo>
                    <a:pt x="2048" y="926"/>
                  </a:lnTo>
                  <a:lnTo>
                    <a:pt x="2048" y="924"/>
                  </a:lnTo>
                  <a:lnTo>
                    <a:pt x="2048" y="924"/>
                  </a:lnTo>
                  <a:lnTo>
                    <a:pt x="1878" y="916"/>
                  </a:lnTo>
                  <a:lnTo>
                    <a:pt x="1878" y="916"/>
                  </a:lnTo>
                  <a:lnTo>
                    <a:pt x="1712" y="900"/>
                  </a:lnTo>
                  <a:lnTo>
                    <a:pt x="1712" y="900"/>
                  </a:lnTo>
                  <a:lnTo>
                    <a:pt x="1712" y="900"/>
                  </a:lnTo>
                  <a:lnTo>
                    <a:pt x="1674" y="896"/>
                  </a:lnTo>
                  <a:lnTo>
                    <a:pt x="1674" y="896"/>
                  </a:lnTo>
                  <a:lnTo>
                    <a:pt x="1666" y="896"/>
                  </a:lnTo>
                  <a:lnTo>
                    <a:pt x="1666" y="896"/>
                  </a:lnTo>
                  <a:lnTo>
                    <a:pt x="1630" y="892"/>
                  </a:lnTo>
                  <a:lnTo>
                    <a:pt x="1628" y="892"/>
                  </a:lnTo>
                  <a:lnTo>
                    <a:pt x="1628" y="892"/>
                  </a:lnTo>
                  <a:lnTo>
                    <a:pt x="1592" y="888"/>
                  </a:lnTo>
                  <a:lnTo>
                    <a:pt x="1592" y="888"/>
                  </a:lnTo>
                  <a:lnTo>
                    <a:pt x="1584" y="886"/>
                  </a:lnTo>
                  <a:lnTo>
                    <a:pt x="1584" y="886"/>
                  </a:lnTo>
                  <a:lnTo>
                    <a:pt x="1548" y="882"/>
                  </a:lnTo>
                  <a:lnTo>
                    <a:pt x="1548" y="882"/>
                  </a:lnTo>
                  <a:lnTo>
                    <a:pt x="1542" y="880"/>
                  </a:lnTo>
                  <a:lnTo>
                    <a:pt x="1542" y="880"/>
                  </a:lnTo>
                  <a:lnTo>
                    <a:pt x="1508" y="876"/>
                  </a:lnTo>
                  <a:lnTo>
                    <a:pt x="1508" y="876"/>
                  </a:lnTo>
                  <a:lnTo>
                    <a:pt x="1502" y="874"/>
                  </a:lnTo>
                  <a:lnTo>
                    <a:pt x="1502" y="874"/>
                  </a:lnTo>
                  <a:lnTo>
                    <a:pt x="1464" y="870"/>
                  </a:lnTo>
                  <a:lnTo>
                    <a:pt x="1464" y="870"/>
                  </a:lnTo>
                  <a:lnTo>
                    <a:pt x="1458" y="868"/>
                  </a:lnTo>
                  <a:lnTo>
                    <a:pt x="1458" y="868"/>
                  </a:lnTo>
                  <a:lnTo>
                    <a:pt x="1382" y="856"/>
                  </a:lnTo>
                  <a:lnTo>
                    <a:pt x="1382" y="856"/>
                  </a:lnTo>
                  <a:lnTo>
                    <a:pt x="1376" y="856"/>
                  </a:lnTo>
                  <a:lnTo>
                    <a:pt x="1376" y="856"/>
                  </a:lnTo>
                  <a:lnTo>
                    <a:pt x="1336" y="848"/>
                  </a:lnTo>
                  <a:lnTo>
                    <a:pt x="1336" y="848"/>
                  </a:lnTo>
                  <a:lnTo>
                    <a:pt x="1330" y="848"/>
                  </a:lnTo>
                  <a:lnTo>
                    <a:pt x="1330" y="848"/>
                  </a:lnTo>
                  <a:lnTo>
                    <a:pt x="1290" y="840"/>
                  </a:lnTo>
                  <a:lnTo>
                    <a:pt x="1290" y="840"/>
                  </a:lnTo>
                  <a:lnTo>
                    <a:pt x="1286" y="840"/>
                  </a:lnTo>
                  <a:lnTo>
                    <a:pt x="1286" y="840"/>
                  </a:lnTo>
                  <a:lnTo>
                    <a:pt x="1248" y="832"/>
                  </a:lnTo>
                  <a:lnTo>
                    <a:pt x="1246" y="832"/>
                  </a:lnTo>
                  <a:lnTo>
                    <a:pt x="1246" y="832"/>
                  </a:lnTo>
                  <a:lnTo>
                    <a:pt x="1206" y="824"/>
                  </a:lnTo>
                  <a:lnTo>
                    <a:pt x="1206" y="824"/>
                  </a:lnTo>
                  <a:lnTo>
                    <a:pt x="1200" y="822"/>
                  </a:lnTo>
                  <a:lnTo>
                    <a:pt x="1200" y="822"/>
                  </a:lnTo>
                  <a:lnTo>
                    <a:pt x="1158" y="814"/>
                  </a:lnTo>
                  <a:lnTo>
                    <a:pt x="1158" y="814"/>
                  </a:lnTo>
                  <a:lnTo>
                    <a:pt x="1152" y="812"/>
                  </a:lnTo>
                  <a:lnTo>
                    <a:pt x="1152" y="812"/>
                  </a:lnTo>
                  <a:lnTo>
                    <a:pt x="1110" y="804"/>
                  </a:lnTo>
                  <a:lnTo>
                    <a:pt x="1110" y="804"/>
                  </a:lnTo>
                  <a:lnTo>
                    <a:pt x="1106" y="802"/>
                  </a:lnTo>
                  <a:lnTo>
                    <a:pt x="1106" y="802"/>
                  </a:lnTo>
                  <a:lnTo>
                    <a:pt x="1064" y="792"/>
                  </a:lnTo>
                  <a:lnTo>
                    <a:pt x="1064" y="792"/>
                  </a:lnTo>
                  <a:lnTo>
                    <a:pt x="1060" y="790"/>
                  </a:lnTo>
                  <a:lnTo>
                    <a:pt x="1060" y="790"/>
                  </a:lnTo>
                  <a:lnTo>
                    <a:pt x="1018" y="780"/>
                  </a:lnTo>
                  <a:lnTo>
                    <a:pt x="1018" y="780"/>
                  </a:lnTo>
                  <a:lnTo>
                    <a:pt x="1012" y="780"/>
                  </a:lnTo>
                  <a:lnTo>
                    <a:pt x="1012" y="780"/>
                  </a:lnTo>
                  <a:lnTo>
                    <a:pt x="986" y="772"/>
                  </a:lnTo>
                  <a:lnTo>
                    <a:pt x="986" y="772"/>
                  </a:lnTo>
                  <a:lnTo>
                    <a:pt x="986" y="772"/>
                  </a:lnTo>
                  <a:lnTo>
                    <a:pt x="960" y="766"/>
                  </a:lnTo>
                  <a:lnTo>
                    <a:pt x="960" y="766"/>
                  </a:lnTo>
                  <a:lnTo>
                    <a:pt x="952" y="764"/>
                  </a:lnTo>
                  <a:lnTo>
                    <a:pt x="952" y="764"/>
                  </a:lnTo>
                  <a:lnTo>
                    <a:pt x="932" y="758"/>
                  </a:lnTo>
                  <a:lnTo>
                    <a:pt x="932" y="758"/>
                  </a:lnTo>
                  <a:lnTo>
                    <a:pt x="926" y="756"/>
                  </a:lnTo>
                  <a:lnTo>
                    <a:pt x="926" y="756"/>
                  </a:lnTo>
                  <a:lnTo>
                    <a:pt x="902" y="750"/>
                  </a:lnTo>
                  <a:lnTo>
                    <a:pt x="902" y="750"/>
                  </a:lnTo>
                  <a:lnTo>
                    <a:pt x="900" y="748"/>
                  </a:lnTo>
                  <a:lnTo>
                    <a:pt x="900" y="748"/>
                  </a:lnTo>
                  <a:lnTo>
                    <a:pt x="874" y="740"/>
                  </a:lnTo>
                  <a:lnTo>
                    <a:pt x="874" y="740"/>
                  </a:lnTo>
                  <a:lnTo>
                    <a:pt x="868" y="738"/>
                  </a:lnTo>
                  <a:lnTo>
                    <a:pt x="868" y="738"/>
                  </a:lnTo>
                  <a:lnTo>
                    <a:pt x="848" y="734"/>
                  </a:lnTo>
                  <a:lnTo>
                    <a:pt x="848" y="734"/>
                  </a:lnTo>
                  <a:lnTo>
                    <a:pt x="840" y="730"/>
                  </a:lnTo>
                  <a:lnTo>
                    <a:pt x="840" y="730"/>
                  </a:lnTo>
                  <a:lnTo>
                    <a:pt x="822" y="724"/>
                  </a:lnTo>
                  <a:lnTo>
                    <a:pt x="822" y="724"/>
                  </a:lnTo>
                  <a:lnTo>
                    <a:pt x="816" y="722"/>
                  </a:lnTo>
                  <a:lnTo>
                    <a:pt x="816" y="722"/>
                  </a:lnTo>
                  <a:lnTo>
                    <a:pt x="792" y="714"/>
                  </a:lnTo>
                  <a:lnTo>
                    <a:pt x="792" y="714"/>
                  </a:lnTo>
                  <a:lnTo>
                    <a:pt x="784" y="712"/>
                  </a:lnTo>
                  <a:lnTo>
                    <a:pt x="784" y="712"/>
                  </a:lnTo>
                  <a:lnTo>
                    <a:pt x="770" y="708"/>
                  </a:lnTo>
                  <a:lnTo>
                    <a:pt x="770" y="708"/>
                  </a:lnTo>
                  <a:lnTo>
                    <a:pt x="762" y="704"/>
                  </a:lnTo>
                  <a:lnTo>
                    <a:pt x="762" y="704"/>
                  </a:lnTo>
                  <a:lnTo>
                    <a:pt x="750" y="700"/>
                  </a:lnTo>
                  <a:lnTo>
                    <a:pt x="750" y="700"/>
                  </a:lnTo>
                  <a:lnTo>
                    <a:pt x="740" y="698"/>
                  </a:lnTo>
                  <a:lnTo>
                    <a:pt x="740" y="698"/>
                  </a:lnTo>
                  <a:lnTo>
                    <a:pt x="728" y="692"/>
                  </a:lnTo>
                  <a:lnTo>
                    <a:pt x="728" y="692"/>
                  </a:lnTo>
                  <a:lnTo>
                    <a:pt x="720" y="690"/>
                  </a:lnTo>
                  <a:lnTo>
                    <a:pt x="720" y="690"/>
                  </a:lnTo>
                  <a:lnTo>
                    <a:pt x="708" y="686"/>
                  </a:lnTo>
                  <a:lnTo>
                    <a:pt x="708" y="686"/>
                  </a:lnTo>
                  <a:lnTo>
                    <a:pt x="698" y="682"/>
                  </a:lnTo>
                  <a:lnTo>
                    <a:pt x="698" y="682"/>
                  </a:lnTo>
                  <a:lnTo>
                    <a:pt x="686" y="678"/>
                  </a:lnTo>
                  <a:lnTo>
                    <a:pt x="686" y="678"/>
                  </a:lnTo>
                  <a:lnTo>
                    <a:pt x="678" y="674"/>
                  </a:lnTo>
                  <a:lnTo>
                    <a:pt x="678" y="674"/>
                  </a:lnTo>
                  <a:lnTo>
                    <a:pt x="666" y="670"/>
                  </a:lnTo>
                  <a:lnTo>
                    <a:pt x="666" y="670"/>
                  </a:lnTo>
                  <a:lnTo>
                    <a:pt x="658" y="666"/>
                  </a:lnTo>
                  <a:lnTo>
                    <a:pt x="658" y="666"/>
                  </a:lnTo>
                  <a:lnTo>
                    <a:pt x="644" y="662"/>
                  </a:lnTo>
                  <a:lnTo>
                    <a:pt x="644" y="662"/>
                  </a:lnTo>
                  <a:lnTo>
                    <a:pt x="638" y="658"/>
                  </a:lnTo>
                  <a:lnTo>
                    <a:pt x="638" y="658"/>
                  </a:lnTo>
                  <a:lnTo>
                    <a:pt x="622" y="652"/>
                  </a:lnTo>
                  <a:lnTo>
                    <a:pt x="622" y="652"/>
                  </a:lnTo>
                  <a:lnTo>
                    <a:pt x="618" y="652"/>
                  </a:lnTo>
                  <a:lnTo>
                    <a:pt x="618" y="652"/>
                  </a:lnTo>
                  <a:lnTo>
                    <a:pt x="598" y="644"/>
                  </a:lnTo>
                  <a:lnTo>
                    <a:pt x="598" y="644"/>
                  </a:lnTo>
                  <a:lnTo>
                    <a:pt x="592" y="640"/>
                  </a:lnTo>
                  <a:lnTo>
                    <a:pt x="592" y="640"/>
                  </a:lnTo>
                  <a:lnTo>
                    <a:pt x="580" y="636"/>
                  </a:lnTo>
                  <a:lnTo>
                    <a:pt x="580" y="636"/>
                  </a:lnTo>
                  <a:lnTo>
                    <a:pt x="572" y="632"/>
                  </a:lnTo>
                  <a:lnTo>
                    <a:pt x="572" y="632"/>
                  </a:lnTo>
                  <a:lnTo>
                    <a:pt x="560" y="626"/>
                  </a:lnTo>
                  <a:lnTo>
                    <a:pt x="560" y="626"/>
                  </a:lnTo>
                  <a:lnTo>
                    <a:pt x="552" y="624"/>
                  </a:lnTo>
                  <a:lnTo>
                    <a:pt x="552" y="624"/>
                  </a:lnTo>
                  <a:lnTo>
                    <a:pt x="542" y="618"/>
                  </a:lnTo>
                  <a:lnTo>
                    <a:pt x="542" y="618"/>
                  </a:lnTo>
                  <a:lnTo>
                    <a:pt x="534" y="614"/>
                  </a:lnTo>
                  <a:lnTo>
                    <a:pt x="534" y="614"/>
                  </a:lnTo>
                  <a:lnTo>
                    <a:pt x="524" y="610"/>
                  </a:lnTo>
                  <a:lnTo>
                    <a:pt x="524" y="610"/>
                  </a:lnTo>
                  <a:lnTo>
                    <a:pt x="516" y="606"/>
                  </a:lnTo>
                  <a:lnTo>
                    <a:pt x="516" y="606"/>
                  </a:lnTo>
                  <a:lnTo>
                    <a:pt x="506" y="602"/>
                  </a:lnTo>
                  <a:lnTo>
                    <a:pt x="506" y="602"/>
                  </a:lnTo>
                  <a:lnTo>
                    <a:pt x="498" y="598"/>
                  </a:lnTo>
                  <a:lnTo>
                    <a:pt x="498" y="598"/>
                  </a:lnTo>
                  <a:lnTo>
                    <a:pt x="488" y="592"/>
                  </a:lnTo>
                  <a:lnTo>
                    <a:pt x="488" y="592"/>
                  </a:lnTo>
                  <a:lnTo>
                    <a:pt x="480" y="590"/>
                  </a:lnTo>
                  <a:lnTo>
                    <a:pt x="480" y="590"/>
                  </a:lnTo>
                  <a:lnTo>
                    <a:pt x="468" y="584"/>
                  </a:lnTo>
                  <a:lnTo>
                    <a:pt x="468" y="584"/>
                  </a:lnTo>
                  <a:lnTo>
                    <a:pt x="462" y="580"/>
                  </a:lnTo>
                  <a:lnTo>
                    <a:pt x="462" y="580"/>
                  </a:lnTo>
                  <a:lnTo>
                    <a:pt x="450" y="574"/>
                  </a:lnTo>
                  <a:lnTo>
                    <a:pt x="450" y="574"/>
                  </a:lnTo>
                  <a:lnTo>
                    <a:pt x="446" y="572"/>
                  </a:lnTo>
                  <a:lnTo>
                    <a:pt x="446" y="572"/>
                  </a:lnTo>
                  <a:lnTo>
                    <a:pt x="428" y="564"/>
                  </a:lnTo>
                  <a:lnTo>
                    <a:pt x="428" y="564"/>
                  </a:lnTo>
                  <a:lnTo>
                    <a:pt x="424" y="560"/>
                  </a:lnTo>
                  <a:lnTo>
                    <a:pt x="424" y="560"/>
                  </a:lnTo>
                  <a:lnTo>
                    <a:pt x="412" y="554"/>
                  </a:lnTo>
                  <a:lnTo>
                    <a:pt x="412" y="554"/>
                  </a:lnTo>
                  <a:lnTo>
                    <a:pt x="406" y="550"/>
                  </a:lnTo>
                  <a:lnTo>
                    <a:pt x="406" y="550"/>
                  </a:lnTo>
                  <a:lnTo>
                    <a:pt x="396" y="546"/>
                  </a:lnTo>
                  <a:lnTo>
                    <a:pt x="396" y="546"/>
                  </a:lnTo>
                  <a:lnTo>
                    <a:pt x="390" y="542"/>
                  </a:lnTo>
                  <a:lnTo>
                    <a:pt x="390" y="542"/>
                  </a:lnTo>
                  <a:lnTo>
                    <a:pt x="380" y="536"/>
                  </a:lnTo>
                  <a:lnTo>
                    <a:pt x="380" y="536"/>
                  </a:lnTo>
                  <a:lnTo>
                    <a:pt x="374" y="532"/>
                  </a:lnTo>
                  <a:lnTo>
                    <a:pt x="374" y="532"/>
                  </a:lnTo>
                  <a:lnTo>
                    <a:pt x="364" y="526"/>
                  </a:lnTo>
                  <a:lnTo>
                    <a:pt x="364" y="526"/>
                  </a:lnTo>
                  <a:lnTo>
                    <a:pt x="358" y="522"/>
                  </a:lnTo>
                  <a:lnTo>
                    <a:pt x="358" y="522"/>
                  </a:lnTo>
                  <a:lnTo>
                    <a:pt x="348" y="518"/>
                  </a:lnTo>
                  <a:lnTo>
                    <a:pt x="348" y="518"/>
                  </a:lnTo>
                  <a:lnTo>
                    <a:pt x="342" y="514"/>
                  </a:lnTo>
                  <a:lnTo>
                    <a:pt x="342" y="514"/>
                  </a:lnTo>
                  <a:lnTo>
                    <a:pt x="334" y="508"/>
                  </a:lnTo>
                  <a:lnTo>
                    <a:pt x="334" y="508"/>
                  </a:lnTo>
                  <a:lnTo>
                    <a:pt x="328" y="504"/>
                  </a:lnTo>
                  <a:lnTo>
                    <a:pt x="328" y="504"/>
                  </a:lnTo>
                  <a:lnTo>
                    <a:pt x="318" y="498"/>
                  </a:lnTo>
                  <a:lnTo>
                    <a:pt x="318" y="498"/>
                  </a:lnTo>
                  <a:lnTo>
                    <a:pt x="312" y="494"/>
                  </a:lnTo>
                  <a:lnTo>
                    <a:pt x="312" y="494"/>
                  </a:lnTo>
                  <a:lnTo>
                    <a:pt x="302" y="488"/>
                  </a:lnTo>
                  <a:lnTo>
                    <a:pt x="302" y="488"/>
                  </a:lnTo>
                  <a:lnTo>
                    <a:pt x="298" y="486"/>
                  </a:lnTo>
                  <a:lnTo>
                    <a:pt x="298" y="486"/>
                  </a:lnTo>
                  <a:lnTo>
                    <a:pt x="284" y="476"/>
                  </a:lnTo>
                  <a:lnTo>
                    <a:pt x="284" y="476"/>
                  </a:lnTo>
                  <a:lnTo>
                    <a:pt x="282" y="474"/>
                  </a:lnTo>
                  <a:lnTo>
                    <a:pt x="282" y="474"/>
                  </a:lnTo>
                  <a:lnTo>
                    <a:pt x="270" y="466"/>
                  </a:lnTo>
                  <a:lnTo>
                    <a:pt x="270" y="466"/>
                  </a:lnTo>
                  <a:lnTo>
                    <a:pt x="266" y="462"/>
                  </a:lnTo>
                  <a:lnTo>
                    <a:pt x="266" y="462"/>
                  </a:lnTo>
                  <a:lnTo>
                    <a:pt x="256" y="456"/>
                  </a:lnTo>
                  <a:lnTo>
                    <a:pt x="256" y="456"/>
                  </a:lnTo>
                  <a:lnTo>
                    <a:pt x="252" y="452"/>
                  </a:lnTo>
                  <a:lnTo>
                    <a:pt x="252" y="452"/>
                  </a:lnTo>
                  <a:lnTo>
                    <a:pt x="244" y="446"/>
                  </a:lnTo>
                  <a:lnTo>
                    <a:pt x="244" y="446"/>
                  </a:lnTo>
                  <a:lnTo>
                    <a:pt x="238" y="442"/>
                  </a:lnTo>
                  <a:lnTo>
                    <a:pt x="238" y="442"/>
                  </a:lnTo>
                  <a:lnTo>
                    <a:pt x="232" y="436"/>
                  </a:lnTo>
                  <a:lnTo>
                    <a:pt x="232" y="436"/>
                  </a:lnTo>
                  <a:lnTo>
                    <a:pt x="226" y="432"/>
                  </a:lnTo>
                  <a:lnTo>
                    <a:pt x="226" y="432"/>
                  </a:lnTo>
                  <a:lnTo>
                    <a:pt x="218" y="426"/>
                  </a:lnTo>
                  <a:lnTo>
                    <a:pt x="218" y="426"/>
                  </a:lnTo>
                  <a:lnTo>
                    <a:pt x="214" y="422"/>
                  </a:lnTo>
                  <a:lnTo>
                    <a:pt x="214" y="422"/>
                  </a:lnTo>
                  <a:lnTo>
                    <a:pt x="206" y="416"/>
                  </a:lnTo>
                  <a:lnTo>
                    <a:pt x="206" y="416"/>
                  </a:lnTo>
                  <a:lnTo>
                    <a:pt x="202" y="412"/>
                  </a:lnTo>
                  <a:lnTo>
                    <a:pt x="202" y="412"/>
                  </a:lnTo>
                  <a:lnTo>
                    <a:pt x="194" y="406"/>
                  </a:lnTo>
                  <a:lnTo>
                    <a:pt x="194" y="406"/>
                  </a:lnTo>
                  <a:lnTo>
                    <a:pt x="190" y="402"/>
                  </a:lnTo>
                  <a:lnTo>
                    <a:pt x="190" y="402"/>
                  </a:lnTo>
                  <a:lnTo>
                    <a:pt x="182" y="396"/>
                  </a:lnTo>
                  <a:lnTo>
                    <a:pt x="182" y="396"/>
                  </a:lnTo>
                  <a:lnTo>
                    <a:pt x="178" y="392"/>
                  </a:lnTo>
                  <a:lnTo>
                    <a:pt x="178" y="392"/>
                  </a:lnTo>
                  <a:lnTo>
                    <a:pt x="168" y="384"/>
                  </a:lnTo>
                  <a:lnTo>
                    <a:pt x="168" y="382"/>
                  </a:lnTo>
                  <a:lnTo>
                    <a:pt x="168" y="382"/>
                  </a:lnTo>
                  <a:lnTo>
                    <a:pt x="156" y="372"/>
                  </a:lnTo>
                  <a:lnTo>
                    <a:pt x="156" y="372"/>
                  </a:lnTo>
                  <a:lnTo>
                    <a:pt x="152" y="368"/>
                  </a:lnTo>
                  <a:lnTo>
                    <a:pt x="152" y="368"/>
                  </a:lnTo>
                  <a:lnTo>
                    <a:pt x="146" y="362"/>
                  </a:lnTo>
                  <a:lnTo>
                    <a:pt x="146" y="362"/>
                  </a:lnTo>
                  <a:lnTo>
                    <a:pt x="142" y="358"/>
                  </a:lnTo>
                  <a:lnTo>
                    <a:pt x="142" y="358"/>
                  </a:lnTo>
                  <a:lnTo>
                    <a:pt x="136" y="352"/>
                  </a:lnTo>
                  <a:lnTo>
                    <a:pt x="136" y="352"/>
                  </a:lnTo>
                  <a:lnTo>
                    <a:pt x="132" y="346"/>
                  </a:lnTo>
                  <a:lnTo>
                    <a:pt x="132" y="346"/>
                  </a:lnTo>
                  <a:lnTo>
                    <a:pt x="126" y="340"/>
                  </a:lnTo>
                  <a:lnTo>
                    <a:pt x="126" y="340"/>
                  </a:lnTo>
                  <a:lnTo>
                    <a:pt x="122" y="336"/>
                  </a:lnTo>
                  <a:lnTo>
                    <a:pt x="122" y="336"/>
                  </a:lnTo>
                  <a:lnTo>
                    <a:pt x="116" y="330"/>
                  </a:lnTo>
                  <a:lnTo>
                    <a:pt x="116" y="330"/>
                  </a:lnTo>
                  <a:lnTo>
                    <a:pt x="114" y="326"/>
                  </a:lnTo>
                  <a:lnTo>
                    <a:pt x="114" y="326"/>
                  </a:lnTo>
                  <a:lnTo>
                    <a:pt x="108" y="320"/>
                  </a:lnTo>
                  <a:lnTo>
                    <a:pt x="108" y="320"/>
                  </a:lnTo>
                  <a:lnTo>
                    <a:pt x="104" y="314"/>
                  </a:lnTo>
                  <a:lnTo>
                    <a:pt x="104" y="314"/>
                  </a:lnTo>
                  <a:lnTo>
                    <a:pt x="100" y="308"/>
                  </a:lnTo>
                  <a:lnTo>
                    <a:pt x="100" y="308"/>
                  </a:lnTo>
                  <a:lnTo>
                    <a:pt x="96" y="304"/>
                  </a:lnTo>
                  <a:lnTo>
                    <a:pt x="96" y="304"/>
                  </a:lnTo>
                  <a:lnTo>
                    <a:pt x="90" y="298"/>
                  </a:lnTo>
                  <a:lnTo>
                    <a:pt x="90" y="298"/>
                  </a:lnTo>
                  <a:lnTo>
                    <a:pt x="88" y="294"/>
                  </a:lnTo>
                  <a:lnTo>
                    <a:pt x="88" y="294"/>
                  </a:lnTo>
                  <a:lnTo>
                    <a:pt x="82" y="286"/>
                  </a:lnTo>
                  <a:lnTo>
                    <a:pt x="82" y="286"/>
                  </a:lnTo>
                  <a:lnTo>
                    <a:pt x="80" y="282"/>
                  </a:lnTo>
                  <a:lnTo>
                    <a:pt x="80" y="282"/>
                  </a:lnTo>
                  <a:lnTo>
                    <a:pt x="72" y="272"/>
                  </a:lnTo>
                  <a:lnTo>
                    <a:pt x="72" y="272"/>
                  </a:lnTo>
                  <a:lnTo>
                    <a:pt x="70" y="268"/>
                  </a:lnTo>
                  <a:lnTo>
                    <a:pt x="70" y="268"/>
                  </a:lnTo>
                  <a:lnTo>
                    <a:pt x="66" y="262"/>
                  </a:lnTo>
                  <a:lnTo>
                    <a:pt x="66" y="262"/>
                  </a:lnTo>
                  <a:lnTo>
                    <a:pt x="62" y="256"/>
                  </a:lnTo>
                  <a:lnTo>
                    <a:pt x="62" y="256"/>
                  </a:lnTo>
                  <a:lnTo>
                    <a:pt x="58" y="250"/>
                  </a:lnTo>
                  <a:lnTo>
                    <a:pt x="58" y="250"/>
                  </a:lnTo>
                  <a:lnTo>
                    <a:pt x="56" y="246"/>
                  </a:lnTo>
                  <a:lnTo>
                    <a:pt x="56" y="246"/>
                  </a:lnTo>
                  <a:lnTo>
                    <a:pt x="52" y="240"/>
                  </a:lnTo>
                  <a:lnTo>
                    <a:pt x="52" y="240"/>
                  </a:lnTo>
                  <a:lnTo>
                    <a:pt x="50" y="234"/>
                  </a:lnTo>
                  <a:lnTo>
                    <a:pt x="50" y="234"/>
                  </a:lnTo>
                  <a:lnTo>
                    <a:pt x="46" y="228"/>
                  </a:lnTo>
                  <a:lnTo>
                    <a:pt x="46" y="228"/>
                  </a:lnTo>
                  <a:lnTo>
                    <a:pt x="44" y="224"/>
                  </a:lnTo>
                  <a:lnTo>
                    <a:pt x="44" y="224"/>
                  </a:lnTo>
                  <a:lnTo>
                    <a:pt x="40" y="216"/>
                  </a:lnTo>
                  <a:lnTo>
                    <a:pt x="40" y="216"/>
                  </a:lnTo>
                  <a:lnTo>
                    <a:pt x="38" y="212"/>
                  </a:lnTo>
                  <a:lnTo>
                    <a:pt x="38" y="212"/>
                  </a:lnTo>
                  <a:lnTo>
                    <a:pt x="34" y="206"/>
                  </a:lnTo>
                  <a:lnTo>
                    <a:pt x="34" y="206"/>
                  </a:lnTo>
                  <a:lnTo>
                    <a:pt x="32" y="200"/>
                  </a:lnTo>
                  <a:lnTo>
                    <a:pt x="32" y="200"/>
                  </a:lnTo>
                  <a:lnTo>
                    <a:pt x="30" y="194"/>
                  </a:lnTo>
                  <a:lnTo>
                    <a:pt x="30" y="194"/>
                  </a:lnTo>
                  <a:lnTo>
                    <a:pt x="28" y="190"/>
                  </a:lnTo>
                  <a:lnTo>
                    <a:pt x="28" y="190"/>
                  </a:lnTo>
                  <a:lnTo>
                    <a:pt x="24" y="182"/>
                  </a:lnTo>
                  <a:lnTo>
                    <a:pt x="24" y="182"/>
                  </a:lnTo>
                  <a:lnTo>
                    <a:pt x="24" y="178"/>
                  </a:lnTo>
                  <a:lnTo>
                    <a:pt x="24" y="178"/>
                  </a:lnTo>
                  <a:lnTo>
                    <a:pt x="20" y="168"/>
                  </a:lnTo>
                  <a:lnTo>
                    <a:pt x="20" y="168"/>
                  </a:lnTo>
                  <a:lnTo>
                    <a:pt x="18" y="164"/>
                  </a:lnTo>
                  <a:lnTo>
                    <a:pt x="18" y="164"/>
                  </a:lnTo>
                  <a:lnTo>
                    <a:pt x="16" y="156"/>
                  </a:lnTo>
                  <a:lnTo>
                    <a:pt x="16" y="156"/>
                  </a:lnTo>
                  <a:lnTo>
                    <a:pt x="14" y="152"/>
                  </a:lnTo>
                  <a:lnTo>
                    <a:pt x="14" y="152"/>
                  </a:lnTo>
                  <a:lnTo>
                    <a:pt x="12" y="144"/>
                  </a:lnTo>
                  <a:lnTo>
                    <a:pt x="12" y="144"/>
                  </a:lnTo>
                  <a:lnTo>
                    <a:pt x="12" y="140"/>
                  </a:lnTo>
                  <a:lnTo>
                    <a:pt x="12" y="140"/>
                  </a:lnTo>
                  <a:lnTo>
                    <a:pt x="10" y="134"/>
                  </a:lnTo>
                  <a:lnTo>
                    <a:pt x="10" y="134"/>
                  </a:lnTo>
                  <a:lnTo>
                    <a:pt x="8" y="128"/>
                  </a:lnTo>
                  <a:lnTo>
                    <a:pt x="8" y="128"/>
                  </a:lnTo>
                  <a:lnTo>
                    <a:pt x="8" y="122"/>
                  </a:lnTo>
                  <a:lnTo>
                    <a:pt x="8" y="122"/>
                  </a:lnTo>
                  <a:lnTo>
                    <a:pt x="6" y="116"/>
                  </a:lnTo>
                  <a:lnTo>
                    <a:pt x="6" y="116"/>
                  </a:lnTo>
                  <a:lnTo>
                    <a:pt x="6" y="110"/>
                  </a:lnTo>
                  <a:lnTo>
                    <a:pt x="6" y="110"/>
                  </a:lnTo>
                  <a:lnTo>
                    <a:pt x="4" y="106"/>
                  </a:lnTo>
                  <a:lnTo>
                    <a:pt x="4" y="106"/>
                  </a:lnTo>
                  <a:lnTo>
                    <a:pt x="4" y="98"/>
                  </a:lnTo>
                  <a:lnTo>
                    <a:pt x="4" y="98"/>
                  </a:lnTo>
                  <a:lnTo>
                    <a:pt x="2" y="94"/>
                  </a:lnTo>
                  <a:lnTo>
                    <a:pt x="2" y="94"/>
                  </a:lnTo>
                  <a:lnTo>
                    <a:pt x="2" y="86"/>
                  </a:lnTo>
                  <a:lnTo>
                    <a:pt x="2" y="86"/>
                  </a:lnTo>
                  <a:lnTo>
                    <a:pt x="2" y="82"/>
                  </a:lnTo>
                  <a:lnTo>
                    <a:pt x="2" y="82"/>
                  </a:lnTo>
                  <a:lnTo>
                    <a:pt x="0" y="74"/>
                  </a:lnTo>
                  <a:lnTo>
                    <a:pt x="0" y="74"/>
                  </a:lnTo>
                  <a:lnTo>
                    <a:pt x="0" y="70"/>
                  </a:lnTo>
                  <a:lnTo>
                    <a:pt x="0" y="70"/>
                  </a:lnTo>
                  <a:lnTo>
                    <a:pt x="0" y="58"/>
                  </a:lnTo>
                  <a:lnTo>
                    <a:pt x="8" y="586"/>
                  </a:lnTo>
                  <a:lnTo>
                    <a:pt x="8" y="586"/>
                  </a:lnTo>
                  <a:lnTo>
                    <a:pt x="8" y="596"/>
                  </a:lnTo>
                  <a:lnTo>
                    <a:pt x="8" y="596"/>
                  </a:lnTo>
                  <a:lnTo>
                    <a:pt x="10" y="600"/>
                  </a:lnTo>
                  <a:lnTo>
                    <a:pt x="10" y="600"/>
                  </a:lnTo>
                  <a:lnTo>
                    <a:pt x="10" y="608"/>
                  </a:lnTo>
                  <a:lnTo>
                    <a:pt x="10" y="608"/>
                  </a:lnTo>
                  <a:lnTo>
                    <a:pt x="10" y="614"/>
                  </a:lnTo>
                  <a:lnTo>
                    <a:pt x="10" y="614"/>
                  </a:lnTo>
                  <a:lnTo>
                    <a:pt x="10" y="620"/>
                  </a:lnTo>
                  <a:lnTo>
                    <a:pt x="10" y="620"/>
                  </a:lnTo>
                  <a:lnTo>
                    <a:pt x="12" y="626"/>
                  </a:lnTo>
                  <a:lnTo>
                    <a:pt x="12" y="626"/>
                  </a:lnTo>
                  <a:lnTo>
                    <a:pt x="12" y="632"/>
                  </a:lnTo>
                  <a:lnTo>
                    <a:pt x="12" y="632"/>
                  </a:lnTo>
                  <a:lnTo>
                    <a:pt x="14" y="636"/>
                  </a:lnTo>
                  <a:lnTo>
                    <a:pt x="14" y="636"/>
                  </a:lnTo>
                  <a:lnTo>
                    <a:pt x="14" y="644"/>
                  </a:lnTo>
                  <a:lnTo>
                    <a:pt x="14" y="644"/>
                  </a:lnTo>
                  <a:lnTo>
                    <a:pt x="16" y="648"/>
                  </a:lnTo>
                  <a:lnTo>
                    <a:pt x="16" y="648"/>
                  </a:lnTo>
                  <a:lnTo>
                    <a:pt x="16" y="656"/>
                  </a:lnTo>
                  <a:lnTo>
                    <a:pt x="16" y="656"/>
                  </a:lnTo>
                  <a:lnTo>
                    <a:pt x="18" y="660"/>
                  </a:lnTo>
                  <a:lnTo>
                    <a:pt x="18" y="660"/>
                  </a:lnTo>
                  <a:lnTo>
                    <a:pt x="20" y="666"/>
                  </a:lnTo>
                  <a:lnTo>
                    <a:pt x="20" y="666"/>
                  </a:lnTo>
                  <a:lnTo>
                    <a:pt x="20" y="672"/>
                  </a:lnTo>
                  <a:lnTo>
                    <a:pt x="20" y="672"/>
                  </a:lnTo>
                  <a:lnTo>
                    <a:pt x="22" y="678"/>
                  </a:lnTo>
                  <a:lnTo>
                    <a:pt x="22" y="678"/>
                  </a:lnTo>
                  <a:lnTo>
                    <a:pt x="24" y="682"/>
                  </a:lnTo>
                  <a:lnTo>
                    <a:pt x="24" y="682"/>
                  </a:lnTo>
                  <a:lnTo>
                    <a:pt x="26" y="692"/>
                  </a:lnTo>
                  <a:lnTo>
                    <a:pt x="26" y="692"/>
                  </a:lnTo>
                  <a:lnTo>
                    <a:pt x="28" y="694"/>
                  </a:lnTo>
                  <a:lnTo>
                    <a:pt x="28" y="694"/>
                  </a:lnTo>
                  <a:lnTo>
                    <a:pt x="32" y="706"/>
                  </a:lnTo>
                  <a:lnTo>
                    <a:pt x="32" y="706"/>
                  </a:lnTo>
                  <a:lnTo>
                    <a:pt x="32" y="708"/>
                  </a:lnTo>
                  <a:lnTo>
                    <a:pt x="32" y="708"/>
                  </a:lnTo>
                  <a:lnTo>
                    <a:pt x="36" y="716"/>
                  </a:lnTo>
                  <a:lnTo>
                    <a:pt x="36" y="716"/>
                  </a:lnTo>
                  <a:lnTo>
                    <a:pt x="38" y="720"/>
                  </a:lnTo>
                  <a:lnTo>
                    <a:pt x="38" y="720"/>
                  </a:lnTo>
                  <a:lnTo>
                    <a:pt x="40" y="728"/>
                  </a:lnTo>
                  <a:lnTo>
                    <a:pt x="40" y="728"/>
                  </a:lnTo>
                  <a:lnTo>
                    <a:pt x="42" y="732"/>
                  </a:lnTo>
                  <a:lnTo>
                    <a:pt x="42" y="732"/>
                  </a:lnTo>
                  <a:lnTo>
                    <a:pt x="46" y="738"/>
                  </a:lnTo>
                  <a:lnTo>
                    <a:pt x="46" y="738"/>
                  </a:lnTo>
                  <a:lnTo>
                    <a:pt x="48" y="744"/>
                  </a:lnTo>
                  <a:lnTo>
                    <a:pt x="48" y="744"/>
                  </a:lnTo>
                  <a:lnTo>
                    <a:pt x="52" y="750"/>
                  </a:lnTo>
                  <a:lnTo>
                    <a:pt x="52" y="750"/>
                  </a:lnTo>
                  <a:lnTo>
                    <a:pt x="54" y="754"/>
                  </a:lnTo>
                  <a:lnTo>
                    <a:pt x="54" y="754"/>
                  </a:lnTo>
                  <a:lnTo>
                    <a:pt x="58" y="762"/>
                  </a:lnTo>
                  <a:lnTo>
                    <a:pt x="58" y="762"/>
                  </a:lnTo>
                  <a:lnTo>
                    <a:pt x="60" y="766"/>
                  </a:lnTo>
                  <a:lnTo>
                    <a:pt x="60" y="766"/>
                  </a:lnTo>
                  <a:lnTo>
                    <a:pt x="64" y="772"/>
                  </a:lnTo>
                  <a:lnTo>
                    <a:pt x="64" y="772"/>
                  </a:lnTo>
                  <a:lnTo>
                    <a:pt x="66" y="776"/>
                  </a:lnTo>
                  <a:lnTo>
                    <a:pt x="66" y="776"/>
                  </a:lnTo>
                  <a:lnTo>
                    <a:pt x="70" y="784"/>
                  </a:lnTo>
                  <a:lnTo>
                    <a:pt x="70" y="784"/>
                  </a:lnTo>
                  <a:lnTo>
                    <a:pt x="74" y="788"/>
                  </a:lnTo>
                  <a:lnTo>
                    <a:pt x="74" y="788"/>
                  </a:lnTo>
                  <a:lnTo>
                    <a:pt x="78" y="796"/>
                  </a:lnTo>
                  <a:lnTo>
                    <a:pt x="78" y="796"/>
                  </a:lnTo>
                  <a:lnTo>
                    <a:pt x="80" y="798"/>
                  </a:lnTo>
                  <a:lnTo>
                    <a:pt x="80" y="798"/>
                  </a:lnTo>
                  <a:lnTo>
                    <a:pt x="88" y="810"/>
                  </a:lnTo>
                  <a:lnTo>
                    <a:pt x="88" y="810"/>
                  </a:lnTo>
                  <a:lnTo>
                    <a:pt x="90" y="812"/>
                  </a:lnTo>
                  <a:lnTo>
                    <a:pt x="90" y="812"/>
                  </a:lnTo>
                  <a:lnTo>
                    <a:pt x="96" y="820"/>
                  </a:lnTo>
                  <a:lnTo>
                    <a:pt x="96" y="820"/>
                  </a:lnTo>
                  <a:lnTo>
                    <a:pt x="98" y="824"/>
                  </a:lnTo>
                  <a:lnTo>
                    <a:pt x="98" y="824"/>
                  </a:lnTo>
                  <a:lnTo>
                    <a:pt x="104" y="832"/>
                  </a:lnTo>
                  <a:lnTo>
                    <a:pt x="104" y="832"/>
                  </a:lnTo>
                  <a:lnTo>
                    <a:pt x="108" y="836"/>
                  </a:lnTo>
                  <a:lnTo>
                    <a:pt x="108" y="836"/>
                  </a:lnTo>
                  <a:lnTo>
                    <a:pt x="112" y="842"/>
                  </a:lnTo>
                  <a:lnTo>
                    <a:pt x="112" y="842"/>
                  </a:lnTo>
                  <a:lnTo>
                    <a:pt x="116" y="846"/>
                  </a:lnTo>
                  <a:lnTo>
                    <a:pt x="116" y="846"/>
                  </a:lnTo>
                  <a:lnTo>
                    <a:pt x="122" y="852"/>
                  </a:lnTo>
                  <a:lnTo>
                    <a:pt x="122" y="852"/>
                  </a:lnTo>
                  <a:lnTo>
                    <a:pt x="126" y="856"/>
                  </a:lnTo>
                  <a:lnTo>
                    <a:pt x="126" y="856"/>
                  </a:lnTo>
                  <a:lnTo>
                    <a:pt x="130" y="862"/>
                  </a:lnTo>
                  <a:lnTo>
                    <a:pt x="130" y="862"/>
                  </a:lnTo>
                  <a:lnTo>
                    <a:pt x="134" y="868"/>
                  </a:lnTo>
                  <a:lnTo>
                    <a:pt x="134" y="868"/>
                  </a:lnTo>
                  <a:lnTo>
                    <a:pt x="140" y="874"/>
                  </a:lnTo>
                  <a:lnTo>
                    <a:pt x="140" y="874"/>
                  </a:lnTo>
                  <a:lnTo>
                    <a:pt x="144" y="878"/>
                  </a:lnTo>
                  <a:lnTo>
                    <a:pt x="144" y="878"/>
                  </a:lnTo>
                  <a:lnTo>
                    <a:pt x="150" y="884"/>
                  </a:lnTo>
                  <a:lnTo>
                    <a:pt x="150" y="884"/>
                  </a:lnTo>
                  <a:lnTo>
                    <a:pt x="154" y="888"/>
                  </a:lnTo>
                  <a:lnTo>
                    <a:pt x="154" y="888"/>
                  </a:lnTo>
                  <a:lnTo>
                    <a:pt x="162" y="896"/>
                  </a:lnTo>
                  <a:lnTo>
                    <a:pt x="162" y="896"/>
                  </a:lnTo>
                  <a:lnTo>
                    <a:pt x="164" y="898"/>
                  </a:lnTo>
                  <a:lnTo>
                    <a:pt x="164" y="898"/>
                  </a:lnTo>
                  <a:lnTo>
                    <a:pt x="176" y="908"/>
                  </a:lnTo>
                  <a:lnTo>
                    <a:pt x="176" y="910"/>
                  </a:lnTo>
                  <a:lnTo>
                    <a:pt x="176" y="910"/>
                  </a:lnTo>
                  <a:lnTo>
                    <a:pt x="186" y="920"/>
                  </a:lnTo>
                  <a:lnTo>
                    <a:pt x="186" y="920"/>
                  </a:lnTo>
                  <a:lnTo>
                    <a:pt x="190" y="922"/>
                  </a:lnTo>
                  <a:lnTo>
                    <a:pt x="190" y="922"/>
                  </a:lnTo>
                  <a:lnTo>
                    <a:pt x="198" y="930"/>
                  </a:lnTo>
                  <a:lnTo>
                    <a:pt x="198" y="930"/>
                  </a:lnTo>
                  <a:lnTo>
                    <a:pt x="202" y="934"/>
                  </a:lnTo>
                  <a:lnTo>
                    <a:pt x="202" y="934"/>
                  </a:lnTo>
                  <a:lnTo>
                    <a:pt x="210" y="940"/>
                  </a:lnTo>
                  <a:lnTo>
                    <a:pt x="210" y="940"/>
                  </a:lnTo>
                  <a:lnTo>
                    <a:pt x="214" y="944"/>
                  </a:lnTo>
                  <a:lnTo>
                    <a:pt x="214" y="944"/>
                  </a:lnTo>
                  <a:lnTo>
                    <a:pt x="222" y="950"/>
                  </a:lnTo>
                  <a:lnTo>
                    <a:pt x="222" y="950"/>
                  </a:lnTo>
                  <a:lnTo>
                    <a:pt x="226" y="954"/>
                  </a:lnTo>
                  <a:lnTo>
                    <a:pt x="226" y="954"/>
                  </a:lnTo>
                  <a:lnTo>
                    <a:pt x="234" y="960"/>
                  </a:lnTo>
                  <a:lnTo>
                    <a:pt x="234" y="960"/>
                  </a:lnTo>
                  <a:lnTo>
                    <a:pt x="240" y="964"/>
                  </a:lnTo>
                  <a:lnTo>
                    <a:pt x="240" y="964"/>
                  </a:lnTo>
                  <a:lnTo>
                    <a:pt x="246" y="970"/>
                  </a:lnTo>
                  <a:lnTo>
                    <a:pt x="246" y="970"/>
                  </a:lnTo>
                  <a:lnTo>
                    <a:pt x="252" y="974"/>
                  </a:lnTo>
                  <a:lnTo>
                    <a:pt x="252" y="974"/>
                  </a:lnTo>
                  <a:lnTo>
                    <a:pt x="260" y="980"/>
                  </a:lnTo>
                  <a:lnTo>
                    <a:pt x="260" y="980"/>
                  </a:lnTo>
                  <a:lnTo>
                    <a:pt x="266" y="984"/>
                  </a:lnTo>
                  <a:lnTo>
                    <a:pt x="266" y="984"/>
                  </a:lnTo>
                  <a:lnTo>
                    <a:pt x="274" y="990"/>
                  </a:lnTo>
                  <a:lnTo>
                    <a:pt x="274" y="990"/>
                  </a:lnTo>
                  <a:lnTo>
                    <a:pt x="278" y="994"/>
                  </a:lnTo>
                  <a:lnTo>
                    <a:pt x="278" y="994"/>
                  </a:lnTo>
                  <a:lnTo>
                    <a:pt x="288" y="1000"/>
                  </a:lnTo>
                  <a:lnTo>
                    <a:pt x="288" y="1000"/>
                  </a:lnTo>
                  <a:lnTo>
                    <a:pt x="292" y="1002"/>
                  </a:lnTo>
                  <a:lnTo>
                    <a:pt x="292" y="1002"/>
                  </a:lnTo>
                  <a:lnTo>
                    <a:pt x="306" y="1012"/>
                  </a:lnTo>
                  <a:lnTo>
                    <a:pt x="306" y="1012"/>
                  </a:lnTo>
                  <a:lnTo>
                    <a:pt x="312" y="1016"/>
                  </a:lnTo>
                  <a:lnTo>
                    <a:pt x="312" y="1016"/>
                  </a:lnTo>
                  <a:lnTo>
                    <a:pt x="320" y="1022"/>
                  </a:lnTo>
                  <a:lnTo>
                    <a:pt x="320" y="1022"/>
                  </a:lnTo>
                  <a:lnTo>
                    <a:pt x="326" y="1026"/>
                  </a:lnTo>
                  <a:lnTo>
                    <a:pt x="326" y="1026"/>
                  </a:lnTo>
                  <a:lnTo>
                    <a:pt x="336" y="1030"/>
                  </a:lnTo>
                  <a:lnTo>
                    <a:pt x="336" y="1030"/>
                  </a:lnTo>
                  <a:lnTo>
                    <a:pt x="342" y="1036"/>
                  </a:lnTo>
                  <a:lnTo>
                    <a:pt x="342" y="1036"/>
                  </a:lnTo>
                  <a:lnTo>
                    <a:pt x="350" y="1040"/>
                  </a:lnTo>
                  <a:lnTo>
                    <a:pt x="350" y="1040"/>
                  </a:lnTo>
                  <a:lnTo>
                    <a:pt x="358" y="1044"/>
                  </a:lnTo>
                  <a:lnTo>
                    <a:pt x="358" y="1044"/>
                  </a:lnTo>
                  <a:lnTo>
                    <a:pt x="366" y="1050"/>
                  </a:lnTo>
                  <a:lnTo>
                    <a:pt x="366" y="1050"/>
                  </a:lnTo>
                  <a:lnTo>
                    <a:pt x="372" y="1054"/>
                  </a:lnTo>
                  <a:lnTo>
                    <a:pt x="372" y="1054"/>
                  </a:lnTo>
                  <a:lnTo>
                    <a:pt x="380" y="1058"/>
                  </a:lnTo>
                  <a:lnTo>
                    <a:pt x="380" y="1058"/>
                  </a:lnTo>
                  <a:lnTo>
                    <a:pt x="388" y="1064"/>
                  </a:lnTo>
                  <a:lnTo>
                    <a:pt x="388" y="1064"/>
                  </a:lnTo>
                  <a:lnTo>
                    <a:pt x="396" y="1068"/>
                  </a:lnTo>
                  <a:lnTo>
                    <a:pt x="396" y="1068"/>
                  </a:lnTo>
                  <a:lnTo>
                    <a:pt x="404" y="1072"/>
                  </a:lnTo>
                  <a:lnTo>
                    <a:pt x="404" y="1072"/>
                  </a:lnTo>
                  <a:lnTo>
                    <a:pt x="414" y="1078"/>
                  </a:lnTo>
                  <a:lnTo>
                    <a:pt x="414" y="1078"/>
                  </a:lnTo>
                  <a:lnTo>
                    <a:pt x="420" y="1082"/>
                  </a:lnTo>
                  <a:lnTo>
                    <a:pt x="420" y="1082"/>
                  </a:lnTo>
                  <a:lnTo>
                    <a:pt x="430" y="1086"/>
                  </a:lnTo>
                  <a:lnTo>
                    <a:pt x="430" y="1086"/>
                  </a:lnTo>
                  <a:lnTo>
                    <a:pt x="436" y="1090"/>
                  </a:lnTo>
                  <a:lnTo>
                    <a:pt x="436" y="1090"/>
                  </a:lnTo>
                  <a:lnTo>
                    <a:pt x="454" y="1098"/>
                  </a:lnTo>
                  <a:lnTo>
                    <a:pt x="454" y="1098"/>
                  </a:lnTo>
                  <a:lnTo>
                    <a:pt x="460" y="1102"/>
                  </a:lnTo>
                  <a:lnTo>
                    <a:pt x="460" y="1102"/>
                  </a:lnTo>
                  <a:lnTo>
                    <a:pt x="470" y="1108"/>
                  </a:lnTo>
                  <a:lnTo>
                    <a:pt x="470" y="1108"/>
                  </a:lnTo>
                  <a:lnTo>
                    <a:pt x="478" y="1112"/>
                  </a:lnTo>
                  <a:lnTo>
                    <a:pt x="478" y="1112"/>
                  </a:lnTo>
                  <a:lnTo>
                    <a:pt x="488" y="1116"/>
                  </a:lnTo>
                  <a:lnTo>
                    <a:pt x="488" y="1116"/>
                  </a:lnTo>
                  <a:lnTo>
                    <a:pt x="496" y="1120"/>
                  </a:lnTo>
                  <a:lnTo>
                    <a:pt x="496" y="1120"/>
                  </a:lnTo>
                  <a:lnTo>
                    <a:pt x="506" y="1124"/>
                  </a:lnTo>
                  <a:lnTo>
                    <a:pt x="506" y="1124"/>
                  </a:lnTo>
                  <a:lnTo>
                    <a:pt x="514" y="1128"/>
                  </a:lnTo>
                  <a:lnTo>
                    <a:pt x="514" y="1128"/>
                  </a:lnTo>
                  <a:lnTo>
                    <a:pt x="524" y="1134"/>
                  </a:lnTo>
                  <a:lnTo>
                    <a:pt x="524" y="1134"/>
                  </a:lnTo>
                  <a:lnTo>
                    <a:pt x="532" y="1138"/>
                  </a:lnTo>
                  <a:lnTo>
                    <a:pt x="532" y="1138"/>
                  </a:lnTo>
                  <a:lnTo>
                    <a:pt x="542" y="1142"/>
                  </a:lnTo>
                  <a:lnTo>
                    <a:pt x="542" y="1142"/>
                  </a:lnTo>
                  <a:lnTo>
                    <a:pt x="550" y="1146"/>
                  </a:lnTo>
                  <a:lnTo>
                    <a:pt x="550" y="1146"/>
                  </a:lnTo>
                  <a:lnTo>
                    <a:pt x="560" y="1150"/>
                  </a:lnTo>
                  <a:lnTo>
                    <a:pt x="560" y="1150"/>
                  </a:lnTo>
                  <a:lnTo>
                    <a:pt x="570" y="1154"/>
                  </a:lnTo>
                  <a:lnTo>
                    <a:pt x="570" y="1154"/>
                  </a:lnTo>
                  <a:lnTo>
                    <a:pt x="580" y="1158"/>
                  </a:lnTo>
                  <a:lnTo>
                    <a:pt x="580" y="1158"/>
                  </a:lnTo>
                  <a:lnTo>
                    <a:pt x="588" y="1162"/>
                  </a:lnTo>
                  <a:lnTo>
                    <a:pt x="588" y="1162"/>
                  </a:lnTo>
                  <a:lnTo>
                    <a:pt x="598" y="1166"/>
                  </a:lnTo>
                  <a:lnTo>
                    <a:pt x="598" y="1166"/>
                  </a:lnTo>
                  <a:lnTo>
                    <a:pt x="606" y="1170"/>
                  </a:lnTo>
                  <a:lnTo>
                    <a:pt x="606" y="1170"/>
                  </a:lnTo>
                  <a:lnTo>
                    <a:pt x="622" y="1176"/>
                  </a:lnTo>
                  <a:lnTo>
                    <a:pt x="622" y="1176"/>
                  </a:lnTo>
                  <a:lnTo>
                    <a:pt x="634" y="1180"/>
                  </a:lnTo>
                  <a:lnTo>
                    <a:pt x="634" y="1180"/>
                  </a:lnTo>
                  <a:lnTo>
                    <a:pt x="646" y="1186"/>
                  </a:lnTo>
                  <a:lnTo>
                    <a:pt x="646" y="1186"/>
                  </a:lnTo>
                  <a:lnTo>
                    <a:pt x="654" y="1190"/>
                  </a:lnTo>
                  <a:lnTo>
                    <a:pt x="654" y="1190"/>
                  </a:lnTo>
                  <a:lnTo>
                    <a:pt x="666" y="1194"/>
                  </a:lnTo>
                  <a:lnTo>
                    <a:pt x="666" y="1194"/>
                  </a:lnTo>
                  <a:lnTo>
                    <a:pt x="674" y="1198"/>
                  </a:lnTo>
                  <a:lnTo>
                    <a:pt x="674" y="1198"/>
                  </a:lnTo>
                  <a:lnTo>
                    <a:pt x="686" y="1202"/>
                  </a:lnTo>
                  <a:lnTo>
                    <a:pt x="686" y="1202"/>
                  </a:lnTo>
                  <a:lnTo>
                    <a:pt x="696" y="1204"/>
                  </a:lnTo>
                  <a:lnTo>
                    <a:pt x="696" y="1204"/>
                  </a:lnTo>
                  <a:lnTo>
                    <a:pt x="706" y="1208"/>
                  </a:lnTo>
                  <a:lnTo>
                    <a:pt x="706" y="1208"/>
                  </a:lnTo>
                  <a:lnTo>
                    <a:pt x="716" y="1212"/>
                  </a:lnTo>
                  <a:lnTo>
                    <a:pt x="716" y="1212"/>
                  </a:lnTo>
                  <a:lnTo>
                    <a:pt x="726" y="1216"/>
                  </a:lnTo>
                  <a:lnTo>
                    <a:pt x="726" y="1216"/>
                  </a:lnTo>
                  <a:lnTo>
                    <a:pt x="736" y="1220"/>
                  </a:lnTo>
                  <a:lnTo>
                    <a:pt x="736" y="1220"/>
                  </a:lnTo>
                  <a:lnTo>
                    <a:pt x="748" y="1224"/>
                  </a:lnTo>
                  <a:lnTo>
                    <a:pt x="748" y="1224"/>
                  </a:lnTo>
                  <a:lnTo>
                    <a:pt x="758" y="1228"/>
                  </a:lnTo>
                  <a:lnTo>
                    <a:pt x="758" y="1228"/>
                  </a:lnTo>
                  <a:lnTo>
                    <a:pt x="768" y="1232"/>
                  </a:lnTo>
                  <a:lnTo>
                    <a:pt x="768" y="1232"/>
                  </a:lnTo>
                  <a:lnTo>
                    <a:pt x="780" y="1234"/>
                  </a:lnTo>
                  <a:lnTo>
                    <a:pt x="780" y="1234"/>
                  </a:lnTo>
                  <a:lnTo>
                    <a:pt x="790" y="1238"/>
                  </a:lnTo>
                  <a:lnTo>
                    <a:pt x="790" y="1238"/>
                  </a:lnTo>
                  <a:lnTo>
                    <a:pt x="800" y="1242"/>
                  </a:lnTo>
                  <a:lnTo>
                    <a:pt x="800" y="1242"/>
                  </a:lnTo>
                  <a:lnTo>
                    <a:pt x="800" y="1242"/>
                  </a:lnTo>
                  <a:lnTo>
                    <a:pt x="824" y="1250"/>
                  </a:lnTo>
                  <a:lnTo>
                    <a:pt x="824" y="1250"/>
                  </a:lnTo>
                  <a:lnTo>
                    <a:pt x="832" y="1252"/>
                  </a:lnTo>
                  <a:lnTo>
                    <a:pt x="832" y="1252"/>
                  </a:lnTo>
                  <a:lnTo>
                    <a:pt x="848" y="1258"/>
                  </a:lnTo>
                  <a:lnTo>
                    <a:pt x="848" y="1258"/>
                  </a:lnTo>
                  <a:lnTo>
                    <a:pt x="858" y="1260"/>
                  </a:lnTo>
                  <a:lnTo>
                    <a:pt x="858" y="1260"/>
                  </a:lnTo>
                  <a:lnTo>
                    <a:pt x="876" y="1266"/>
                  </a:lnTo>
                  <a:lnTo>
                    <a:pt x="876" y="1266"/>
                  </a:lnTo>
                  <a:lnTo>
                    <a:pt x="882" y="1268"/>
                  </a:lnTo>
                  <a:lnTo>
                    <a:pt x="882" y="1268"/>
                  </a:lnTo>
                  <a:lnTo>
                    <a:pt x="908" y="1276"/>
                  </a:lnTo>
                  <a:lnTo>
                    <a:pt x="908" y="1276"/>
                  </a:lnTo>
                  <a:lnTo>
                    <a:pt x="912" y="1276"/>
                  </a:lnTo>
                  <a:lnTo>
                    <a:pt x="912" y="1276"/>
                  </a:lnTo>
                  <a:lnTo>
                    <a:pt x="934" y="1282"/>
                  </a:lnTo>
                  <a:lnTo>
                    <a:pt x="934" y="1282"/>
                  </a:lnTo>
                  <a:lnTo>
                    <a:pt x="942" y="1284"/>
                  </a:lnTo>
                  <a:lnTo>
                    <a:pt x="942" y="1284"/>
                  </a:lnTo>
                  <a:lnTo>
                    <a:pt x="960" y="1290"/>
                  </a:lnTo>
                  <a:lnTo>
                    <a:pt x="960" y="1290"/>
                  </a:lnTo>
                  <a:lnTo>
                    <a:pt x="968" y="1292"/>
                  </a:lnTo>
                  <a:lnTo>
                    <a:pt x="968" y="1292"/>
                  </a:lnTo>
                  <a:lnTo>
                    <a:pt x="992" y="1298"/>
                  </a:lnTo>
                  <a:lnTo>
                    <a:pt x="992" y="1298"/>
                  </a:lnTo>
                  <a:lnTo>
                    <a:pt x="994" y="1300"/>
                  </a:lnTo>
                  <a:lnTo>
                    <a:pt x="994" y="1300"/>
                  </a:lnTo>
                  <a:lnTo>
                    <a:pt x="1020" y="1306"/>
                  </a:lnTo>
                  <a:lnTo>
                    <a:pt x="1020" y="1306"/>
                  </a:lnTo>
                  <a:lnTo>
                    <a:pt x="1024" y="1306"/>
                  </a:lnTo>
                  <a:lnTo>
                    <a:pt x="1024" y="1306"/>
                  </a:lnTo>
                  <a:lnTo>
                    <a:pt x="1026" y="1308"/>
                  </a:lnTo>
                  <a:lnTo>
                    <a:pt x="1026" y="1308"/>
                  </a:lnTo>
                  <a:lnTo>
                    <a:pt x="1068" y="1318"/>
                  </a:lnTo>
                  <a:lnTo>
                    <a:pt x="1068" y="1318"/>
                  </a:lnTo>
                  <a:lnTo>
                    <a:pt x="1072" y="1318"/>
                  </a:lnTo>
                  <a:lnTo>
                    <a:pt x="1072" y="1318"/>
                  </a:lnTo>
                  <a:lnTo>
                    <a:pt x="1114" y="1328"/>
                  </a:lnTo>
                  <a:lnTo>
                    <a:pt x="1114" y="1328"/>
                  </a:lnTo>
                  <a:lnTo>
                    <a:pt x="1118" y="1330"/>
                  </a:lnTo>
                  <a:lnTo>
                    <a:pt x="1118" y="1330"/>
                  </a:lnTo>
                  <a:lnTo>
                    <a:pt x="1160" y="1340"/>
                  </a:lnTo>
                  <a:lnTo>
                    <a:pt x="1160" y="1340"/>
                  </a:lnTo>
                  <a:lnTo>
                    <a:pt x="1166" y="1340"/>
                  </a:lnTo>
                  <a:lnTo>
                    <a:pt x="1166" y="1340"/>
                  </a:lnTo>
                  <a:lnTo>
                    <a:pt x="1208" y="1350"/>
                  </a:lnTo>
                  <a:lnTo>
                    <a:pt x="1208" y="1350"/>
                  </a:lnTo>
                  <a:lnTo>
                    <a:pt x="1212" y="1350"/>
                  </a:lnTo>
                  <a:lnTo>
                    <a:pt x="1212" y="1350"/>
                  </a:lnTo>
                  <a:lnTo>
                    <a:pt x="1216" y="1350"/>
                  </a:lnTo>
                  <a:lnTo>
                    <a:pt x="1216" y="1350"/>
                  </a:lnTo>
                  <a:lnTo>
                    <a:pt x="1254" y="1358"/>
                  </a:lnTo>
                  <a:lnTo>
                    <a:pt x="1254" y="1358"/>
                  </a:lnTo>
                  <a:lnTo>
                    <a:pt x="1256" y="1360"/>
                  </a:lnTo>
                  <a:lnTo>
                    <a:pt x="1256" y="1360"/>
                  </a:lnTo>
                  <a:lnTo>
                    <a:pt x="1294" y="1366"/>
                  </a:lnTo>
                  <a:lnTo>
                    <a:pt x="1294" y="1366"/>
                  </a:lnTo>
                  <a:lnTo>
                    <a:pt x="1300" y="1368"/>
                  </a:lnTo>
                  <a:lnTo>
                    <a:pt x="1300" y="1368"/>
                  </a:lnTo>
                  <a:lnTo>
                    <a:pt x="1338" y="1374"/>
                  </a:lnTo>
                  <a:lnTo>
                    <a:pt x="1338" y="1374"/>
                  </a:lnTo>
                  <a:lnTo>
                    <a:pt x="1346" y="1376"/>
                  </a:lnTo>
                  <a:lnTo>
                    <a:pt x="1346" y="1376"/>
                  </a:lnTo>
                  <a:lnTo>
                    <a:pt x="1384" y="1382"/>
                  </a:lnTo>
                  <a:lnTo>
                    <a:pt x="1384" y="1382"/>
                  </a:lnTo>
                  <a:lnTo>
                    <a:pt x="1386" y="1382"/>
                  </a:lnTo>
                  <a:lnTo>
                    <a:pt x="1386" y="1382"/>
                  </a:lnTo>
                  <a:lnTo>
                    <a:pt x="1392" y="1384"/>
                  </a:lnTo>
                  <a:lnTo>
                    <a:pt x="1392" y="1384"/>
                  </a:lnTo>
                  <a:lnTo>
                    <a:pt x="1426" y="1390"/>
                  </a:lnTo>
                  <a:lnTo>
                    <a:pt x="1426" y="1390"/>
                  </a:lnTo>
                  <a:lnTo>
                    <a:pt x="1428" y="1390"/>
                  </a:lnTo>
                  <a:lnTo>
                    <a:pt x="1428" y="1390"/>
                  </a:lnTo>
                  <a:lnTo>
                    <a:pt x="1466" y="1396"/>
                  </a:lnTo>
                  <a:lnTo>
                    <a:pt x="1466" y="1396"/>
                  </a:lnTo>
                  <a:lnTo>
                    <a:pt x="1474" y="1396"/>
                  </a:lnTo>
                  <a:lnTo>
                    <a:pt x="1474" y="1396"/>
                  </a:lnTo>
                  <a:lnTo>
                    <a:pt x="1510" y="1402"/>
                  </a:lnTo>
                  <a:lnTo>
                    <a:pt x="1510" y="1402"/>
                  </a:lnTo>
                  <a:lnTo>
                    <a:pt x="1516" y="1402"/>
                  </a:lnTo>
                  <a:lnTo>
                    <a:pt x="1516" y="1402"/>
                  </a:lnTo>
                  <a:lnTo>
                    <a:pt x="1552" y="1408"/>
                  </a:lnTo>
                  <a:lnTo>
                    <a:pt x="1552" y="1408"/>
                  </a:lnTo>
                  <a:lnTo>
                    <a:pt x="1554" y="1408"/>
                  </a:lnTo>
                  <a:lnTo>
                    <a:pt x="1556" y="1408"/>
                  </a:lnTo>
                  <a:lnTo>
                    <a:pt x="1556" y="1408"/>
                  </a:lnTo>
                  <a:lnTo>
                    <a:pt x="1592" y="1412"/>
                  </a:lnTo>
                  <a:lnTo>
                    <a:pt x="1592" y="1412"/>
                  </a:lnTo>
                  <a:lnTo>
                    <a:pt x="1600" y="1414"/>
                  </a:lnTo>
                  <a:lnTo>
                    <a:pt x="1600" y="1414"/>
                  </a:lnTo>
                  <a:lnTo>
                    <a:pt x="1634" y="1418"/>
                  </a:lnTo>
                  <a:lnTo>
                    <a:pt x="1634" y="1418"/>
                  </a:lnTo>
                  <a:lnTo>
                    <a:pt x="1638" y="1418"/>
                  </a:lnTo>
                  <a:lnTo>
                    <a:pt x="1638" y="1418"/>
                  </a:lnTo>
                  <a:lnTo>
                    <a:pt x="1674" y="1422"/>
                  </a:lnTo>
                  <a:lnTo>
                    <a:pt x="1674" y="1422"/>
                  </a:lnTo>
                  <a:lnTo>
                    <a:pt x="1684" y="1424"/>
                  </a:lnTo>
                  <a:lnTo>
                    <a:pt x="1684" y="1424"/>
                  </a:lnTo>
                  <a:lnTo>
                    <a:pt x="1720" y="1428"/>
                  </a:lnTo>
                  <a:lnTo>
                    <a:pt x="1720" y="1428"/>
                  </a:lnTo>
                  <a:lnTo>
                    <a:pt x="1722" y="1428"/>
                  </a:lnTo>
                  <a:lnTo>
                    <a:pt x="1722" y="1428"/>
                  </a:lnTo>
                  <a:lnTo>
                    <a:pt x="1804" y="1436"/>
                  </a:lnTo>
                  <a:lnTo>
                    <a:pt x="1804" y="1436"/>
                  </a:lnTo>
                  <a:lnTo>
                    <a:pt x="1804" y="1436"/>
                  </a:lnTo>
                  <a:lnTo>
                    <a:pt x="1970" y="1448"/>
                  </a:lnTo>
                  <a:lnTo>
                    <a:pt x="1972" y="1448"/>
                  </a:lnTo>
                  <a:lnTo>
                    <a:pt x="1972" y="1448"/>
                  </a:lnTo>
                  <a:lnTo>
                    <a:pt x="2056" y="1452"/>
                  </a:lnTo>
                  <a:lnTo>
                    <a:pt x="2056" y="1452"/>
                  </a:lnTo>
                  <a:lnTo>
                    <a:pt x="2056" y="1452"/>
                  </a:lnTo>
                  <a:lnTo>
                    <a:pt x="2096" y="1454"/>
                  </a:lnTo>
                  <a:lnTo>
                    <a:pt x="2096" y="1454"/>
                  </a:lnTo>
                  <a:lnTo>
                    <a:pt x="2104" y="1454"/>
                  </a:lnTo>
                  <a:lnTo>
                    <a:pt x="2104" y="1454"/>
                  </a:lnTo>
                  <a:lnTo>
                    <a:pt x="2144" y="1456"/>
                  </a:lnTo>
                  <a:lnTo>
                    <a:pt x="2144" y="1456"/>
                  </a:lnTo>
                  <a:lnTo>
                    <a:pt x="2144" y="1456"/>
                  </a:lnTo>
                  <a:lnTo>
                    <a:pt x="2184" y="1456"/>
                  </a:lnTo>
                  <a:lnTo>
                    <a:pt x="2184" y="1456"/>
                  </a:lnTo>
                  <a:lnTo>
                    <a:pt x="2192" y="1456"/>
                  </a:lnTo>
                  <a:lnTo>
                    <a:pt x="2192" y="1456"/>
                  </a:lnTo>
                  <a:lnTo>
                    <a:pt x="2264" y="1458"/>
                  </a:lnTo>
                  <a:lnTo>
                    <a:pt x="2264" y="1458"/>
                  </a:lnTo>
                  <a:lnTo>
                    <a:pt x="2338" y="1458"/>
                  </a:lnTo>
                  <a:lnTo>
                    <a:pt x="2338" y="1458"/>
                  </a:lnTo>
                  <a:lnTo>
                    <a:pt x="2344" y="1458"/>
                  </a:lnTo>
                  <a:lnTo>
                    <a:pt x="2344" y="1458"/>
                  </a:lnTo>
                  <a:lnTo>
                    <a:pt x="2418" y="1458"/>
                  </a:lnTo>
                  <a:lnTo>
                    <a:pt x="2418" y="1458"/>
                  </a:lnTo>
                  <a:lnTo>
                    <a:pt x="2420" y="1458"/>
                  </a:lnTo>
                  <a:lnTo>
                    <a:pt x="2420" y="1458"/>
                  </a:lnTo>
                  <a:lnTo>
                    <a:pt x="2464" y="1456"/>
                  </a:lnTo>
                  <a:lnTo>
                    <a:pt x="2464" y="1456"/>
                  </a:lnTo>
                  <a:lnTo>
                    <a:pt x="2470" y="1456"/>
                  </a:lnTo>
                  <a:lnTo>
                    <a:pt x="2470" y="1456"/>
                  </a:lnTo>
                  <a:lnTo>
                    <a:pt x="2514" y="1456"/>
                  </a:lnTo>
                  <a:lnTo>
                    <a:pt x="2514" y="1456"/>
                  </a:lnTo>
                  <a:lnTo>
                    <a:pt x="2522" y="1456"/>
                  </a:lnTo>
                  <a:lnTo>
                    <a:pt x="2522" y="1456"/>
                  </a:lnTo>
                  <a:lnTo>
                    <a:pt x="2564" y="1454"/>
                  </a:lnTo>
                  <a:lnTo>
                    <a:pt x="2566" y="1454"/>
                  </a:lnTo>
                  <a:lnTo>
                    <a:pt x="2566" y="1454"/>
                  </a:lnTo>
                  <a:lnTo>
                    <a:pt x="2610" y="1452"/>
                  </a:lnTo>
                  <a:lnTo>
                    <a:pt x="2610" y="1452"/>
                  </a:lnTo>
                  <a:lnTo>
                    <a:pt x="2616" y="1452"/>
                  </a:lnTo>
                  <a:lnTo>
                    <a:pt x="2616" y="1452"/>
                  </a:lnTo>
                  <a:lnTo>
                    <a:pt x="2618" y="1452"/>
                  </a:lnTo>
                  <a:lnTo>
                    <a:pt x="2618" y="1452"/>
                  </a:lnTo>
                  <a:lnTo>
                    <a:pt x="2666" y="1450"/>
                  </a:lnTo>
                  <a:lnTo>
                    <a:pt x="2666" y="1450"/>
                  </a:lnTo>
                  <a:lnTo>
                    <a:pt x="2674" y="1450"/>
                  </a:lnTo>
                  <a:lnTo>
                    <a:pt x="2674" y="1450"/>
                  </a:lnTo>
                  <a:lnTo>
                    <a:pt x="2722" y="1446"/>
                  </a:lnTo>
                  <a:lnTo>
                    <a:pt x="2722" y="1446"/>
                  </a:lnTo>
                  <a:lnTo>
                    <a:pt x="2728" y="1446"/>
                  </a:lnTo>
                  <a:lnTo>
                    <a:pt x="2728" y="1446"/>
                  </a:lnTo>
                  <a:lnTo>
                    <a:pt x="2830" y="1440"/>
                  </a:lnTo>
                  <a:lnTo>
                    <a:pt x="2832" y="1440"/>
                  </a:lnTo>
                  <a:lnTo>
                    <a:pt x="2832" y="1440"/>
                  </a:lnTo>
                  <a:lnTo>
                    <a:pt x="2832" y="1440"/>
                  </a:lnTo>
                  <a:lnTo>
                    <a:pt x="2898" y="1434"/>
                  </a:lnTo>
                  <a:lnTo>
                    <a:pt x="2898" y="1434"/>
                  </a:lnTo>
                  <a:lnTo>
                    <a:pt x="2902" y="1434"/>
                  </a:lnTo>
                  <a:lnTo>
                    <a:pt x="2902" y="1434"/>
                  </a:lnTo>
                  <a:lnTo>
                    <a:pt x="2966" y="1428"/>
                  </a:lnTo>
                  <a:lnTo>
                    <a:pt x="2966" y="1428"/>
                  </a:lnTo>
                  <a:lnTo>
                    <a:pt x="2970" y="1426"/>
                  </a:lnTo>
                  <a:lnTo>
                    <a:pt x="2970" y="1426"/>
                  </a:lnTo>
                  <a:lnTo>
                    <a:pt x="3100" y="1412"/>
                  </a:lnTo>
                  <a:lnTo>
                    <a:pt x="3102" y="1412"/>
                  </a:lnTo>
                  <a:lnTo>
                    <a:pt x="3102" y="1412"/>
                  </a:lnTo>
                  <a:lnTo>
                    <a:pt x="3108" y="1410"/>
                  </a:lnTo>
                  <a:lnTo>
                    <a:pt x="3108" y="1410"/>
                  </a:lnTo>
                  <a:lnTo>
                    <a:pt x="3136" y="1408"/>
                  </a:lnTo>
                  <a:lnTo>
                    <a:pt x="3136" y="1408"/>
                  </a:lnTo>
                  <a:lnTo>
                    <a:pt x="3144" y="1406"/>
                  </a:lnTo>
                  <a:lnTo>
                    <a:pt x="3144" y="1406"/>
                  </a:lnTo>
                  <a:lnTo>
                    <a:pt x="3178" y="1402"/>
                  </a:lnTo>
                  <a:lnTo>
                    <a:pt x="3178" y="1402"/>
                  </a:lnTo>
                  <a:lnTo>
                    <a:pt x="3182" y="1402"/>
                  </a:lnTo>
                  <a:lnTo>
                    <a:pt x="3182" y="1402"/>
                  </a:lnTo>
                  <a:lnTo>
                    <a:pt x="3212" y="1396"/>
                  </a:lnTo>
                  <a:lnTo>
                    <a:pt x="3212" y="1396"/>
                  </a:lnTo>
                  <a:lnTo>
                    <a:pt x="3220" y="1396"/>
                  </a:lnTo>
                  <a:lnTo>
                    <a:pt x="3220" y="1396"/>
                  </a:lnTo>
                  <a:lnTo>
                    <a:pt x="3250" y="1390"/>
                  </a:lnTo>
                  <a:lnTo>
                    <a:pt x="3250" y="1390"/>
                  </a:lnTo>
                  <a:lnTo>
                    <a:pt x="3256" y="1390"/>
                  </a:lnTo>
                  <a:lnTo>
                    <a:pt x="3256" y="1390"/>
                  </a:lnTo>
                  <a:lnTo>
                    <a:pt x="3290" y="1384"/>
                  </a:lnTo>
                  <a:lnTo>
                    <a:pt x="3290" y="1384"/>
                  </a:lnTo>
                  <a:lnTo>
                    <a:pt x="3296" y="1384"/>
                  </a:lnTo>
                  <a:lnTo>
                    <a:pt x="3296" y="1384"/>
                  </a:lnTo>
                  <a:lnTo>
                    <a:pt x="3324" y="1380"/>
                  </a:lnTo>
                  <a:lnTo>
                    <a:pt x="3324" y="1380"/>
                  </a:lnTo>
                  <a:lnTo>
                    <a:pt x="3332" y="1378"/>
                  </a:lnTo>
                  <a:lnTo>
                    <a:pt x="3332" y="1378"/>
                  </a:lnTo>
                  <a:lnTo>
                    <a:pt x="3398" y="1366"/>
                  </a:lnTo>
                  <a:lnTo>
                    <a:pt x="3398" y="1366"/>
                  </a:lnTo>
                  <a:lnTo>
                    <a:pt x="3406" y="1364"/>
                  </a:lnTo>
                  <a:lnTo>
                    <a:pt x="3406" y="1364"/>
                  </a:lnTo>
                  <a:lnTo>
                    <a:pt x="3432" y="1360"/>
                  </a:lnTo>
                  <a:lnTo>
                    <a:pt x="3432" y="1360"/>
                  </a:lnTo>
                  <a:lnTo>
                    <a:pt x="3440" y="1358"/>
                  </a:lnTo>
                  <a:lnTo>
                    <a:pt x="3440" y="1358"/>
                  </a:lnTo>
                  <a:lnTo>
                    <a:pt x="3472" y="1352"/>
                  </a:lnTo>
                  <a:lnTo>
                    <a:pt x="3472" y="1352"/>
                  </a:lnTo>
                  <a:lnTo>
                    <a:pt x="3476" y="1352"/>
                  </a:lnTo>
                  <a:lnTo>
                    <a:pt x="3476" y="1352"/>
                  </a:lnTo>
                  <a:lnTo>
                    <a:pt x="3504" y="1346"/>
                  </a:lnTo>
                  <a:lnTo>
                    <a:pt x="3504" y="1346"/>
                  </a:lnTo>
                  <a:lnTo>
                    <a:pt x="3512" y="1344"/>
                  </a:lnTo>
                  <a:lnTo>
                    <a:pt x="3512" y="1344"/>
                  </a:lnTo>
                  <a:lnTo>
                    <a:pt x="3538" y="1338"/>
                  </a:lnTo>
                  <a:lnTo>
                    <a:pt x="3538" y="1338"/>
                  </a:lnTo>
                  <a:lnTo>
                    <a:pt x="3544" y="1338"/>
                  </a:lnTo>
                  <a:lnTo>
                    <a:pt x="3544" y="1338"/>
                  </a:lnTo>
                  <a:lnTo>
                    <a:pt x="3576" y="1330"/>
                  </a:lnTo>
                  <a:lnTo>
                    <a:pt x="3576" y="1330"/>
                  </a:lnTo>
                  <a:lnTo>
                    <a:pt x="3582" y="1328"/>
                  </a:lnTo>
                  <a:lnTo>
                    <a:pt x="3582" y="1328"/>
                  </a:lnTo>
                  <a:lnTo>
                    <a:pt x="3608" y="1324"/>
                  </a:lnTo>
                  <a:lnTo>
                    <a:pt x="3608" y="1324"/>
                  </a:lnTo>
                  <a:lnTo>
                    <a:pt x="3614" y="1322"/>
                  </a:lnTo>
                  <a:lnTo>
                    <a:pt x="3614" y="1322"/>
                  </a:lnTo>
                  <a:lnTo>
                    <a:pt x="3646" y="1314"/>
                  </a:lnTo>
                  <a:lnTo>
                    <a:pt x="3646" y="1314"/>
                  </a:lnTo>
                  <a:lnTo>
                    <a:pt x="3646" y="1314"/>
                  </a:lnTo>
                  <a:lnTo>
                    <a:pt x="3676" y="1306"/>
                  </a:lnTo>
                  <a:lnTo>
                    <a:pt x="3676" y="1306"/>
                  </a:lnTo>
                  <a:lnTo>
                    <a:pt x="3684" y="1304"/>
                  </a:lnTo>
                  <a:lnTo>
                    <a:pt x="3684" y="1304"/>
                  </a:lnTo>
                  <a:lnTo>
                    <a:pt x="3708" y="1298"/>
                  </a:lnTo>
                  <a:lnTo>
                    <a:pt x="3708" y="1298"/>
                  </a:lnTo>
                  <a:lnTo>
                    <a:pt x="3714" y="1296"/>
                  </a:lnTo>
                  <a:lnTo>
                    <a:pt x="3714" y="1296"/>
                  </a:lnTo>
                  <a:lnTo>
                    <a:pt x="3744" y="1290"/>
                  </a:lnTo>
                  <a:lnTo>
                    <a:pt x="3744" y="1290"/>
                  </a:lnTo>
                  <a:lnTo>
                    <a:pt x="3748" y="1288"/>
                  </a:lnTo>
                  <a:lnTo>
                    <a:pt x="3748" y="1288"/>
                  </a:lnTo>
                  <a:lnTo>
                    <a:pt x="3774" y="1282"/>
                  </a:lnTo>
                  <a:lnTo>
                    <a:pt x="3774" y="1282"/>
                  </a:lnTo>
                  <a:lnTo>
                    <a:pt x="3782" y="1280"/>
                  </a:lnTo>
                  <a:lnTo>
                    <a:pt x="3782" y="1280"/>
                  </a:lnTo>
                  <a:lnTo>
                    <a:pt x="3806" y="1272"/>
                  </a:lnTo>
                  <a:lnTo>
                    <a:pt x="3806" y="1272"/>
                  </a:lnTo>
                  <a:lnTo>
                    <a:pt x="3810" y="1270"/>
                  </a:lnTo>
                  <a:lnTo>
                    <a:pt x="3810" y="1270"/>
                  </a:lnTo>
                  <a:lnTo>
                    <a:pt x="3840" y="1262"/>
                  </a:lnTo>
                  <a:lnTo>
                    <a:pt x="3840" y="1262"/>
                  </a:lnTo>
                  <a:lnTo>
                    <a:pt x="3846" y="1260"/>
                  </a:lnTo>
                  <a:lnTo>
                    <a:pt x="3846" y="1260"/>
                  </a:lnTo>
                  <a:lnTo>
                    <a:pt x="3868" y="1254"/>
                  </a:lnTo>
                  <a:lnTo>
                    <a:pt x="3868" y="1254"/>
                  </a:lnTo>
                  <a:lnTo>
                    <a:pt x="3876" y="1252"/>
                  </a:lnTo>
                  <a:lnTo>
                    <a:pt x="3876" y="1252"/>
                  </a:lnTo>
                  <a:lnTo>
                    <a:pt x="3902" y="1244"/>
                  </a:lnTo>
                  <a:lnTo>
                    <a:pt x="3904" y="1244"/>
                  </a:lnTo>
                  <a:lnTo>
                    <a:pt x="3904" y="1244"/>
                  </a:lnTo>
                  <a:lnTo>
                    <a:pt x="3932" y="1234"/>
                  </a:lnTo>
                  <a:lnTo>
                    <a:pt x="3932" y="1234"/>
                  </a:lnTo>
                  <a:lnTo>
                    <a:pt x="3938" y="1232"/>
                  </a:lnTo>
                  <a:lnTo>
                    <a:pt x="3938" y="1232"/>
                  </a:lnTo>
                  <a:lnTo>
                    <a:pt x="3960" y="1224"/>
                  </a:lnTo>
                  <a:lnTo>
                    <a:pt x="3960" y="1224"/>
                  </a:lnTo>
                  <a:lnTo>
                    <a:pt x="3966" y="1222"/>
                  </a:lnTo>
                  <a:lnTo>
                    <a:pt x="3966" y="1222"/>
                  </a:lnTo>
                  <a:lnTo>
                    <a:pt x="3994" y="1214"/>
                  </a:lnTo>
                  <a:lnTo>
                    <a:pt x="3996" y="1212"/>
                  </a:lnTo>
                  <a:lnTo>
                    <a:pt x="3996" y="1212"/>
                  </a:lnTo>
                  <a:lnTo>
                    <a:pt x="4020" y="1204"/>
                  </a:lnTo>
                  <a:lnTo>
                    <a:pt x="4020" y="1204"/>
                  </a:lnTo>
                  <a:lnTo>
                    <a:pt x="4026" y="1202"/>
                  </a:lnTo>
                  <a:lnTo>
                    <a:pt x="4026" y="1202"/>
                  </a:lnTo>
                  <a:lnTo>
                    <a:pt x="4048" y="1194"/>
                  </a:lnTo>
                  <a:lnTo>
                    <a:pt x="4048" y="1194"/>
                  </a:lnTo>
                  <a:lnTo>
                    <a:pt x="4052" y="1192"/>
                  </a:lnTo>
                  <a:lnTo>
                    <a:pt x="4052" y="1192"/>
                  </a:lnTo>
                  <a:lnTo>
                    <a:pt x="4078" y="1182"/>
                  </a:lnTo>
                  <a:lnTo>
                    <a:pt x="4078" y="1182"/>
                  </a:lnTo>
                  <a:lnTo>
                    <a:pt x="4084" y="1180"/>
                  </a:lnTo>
                  <a:lnTo>
                    <a:pt x="4084" y="1180"/>
                  </a:lnTo>
                  <a:lnTo>
                    <a:pt x="4104" y="1172"/>
                  </a:lnTo>
                  <a:lnTo>
                    <a:pt x="4104" y="1172"/>
                  </a:lnTo>
                  <a:lnTo>
                    <a:pt x="4110" y="1170"/>
                  </a:lnTo>
                  <a:lnTo>
                    <a:pt x="4110" y="1170"/>
                  </a:lnTo>
                  <a:lnTo>
                    <a:pt x="4134" y="1160"/>
                  </a:lnTo>
                  <a:lnTo>
                    <a:pt x="4136" y="1160"/>
                  </a:lnTo>
                  <a:lnTo>
                    <a:pt x="4136" y="1160"/>
                  </a:lnTo>
                  <a:lnTo>
                    <a:pt x="4160" y="1150"/>
                  </a:lnTo>
                  <a:lnTo>
                    <a:pt x="4162" y="1150"/>
                  </a:lnTo>
                  <a:lnTo>
                    <a:pt x="4162" y="1150"/>
                  </a:lnTo>
                  <a:lnTo>
                    <a:pt x="4166" y="1148"/>
                  </a:lnTo>
                  <a:lnTo>
                    <a:pt x="4166" y="1148"/>
                  </a:lnTo>
                  <a:lnTo>
                    <a:pt x="4182" y="1140"/>
                  </a:lnTo>
                  <a:lnTo>
                    <a:pt x="4182" y="1140"/>
                  </a:lnTo>
                  <a:lnTo>
                    <a:pt x="4190" y="1138"/>
                  </a:lnTo>
                  <a:lnTo>
                    <a:pt x="4190" y="1138"/>
                  </a:lnTo>
                  <a:lnTo>
                    <a:pt x="4206" y="1130"/>
                  </a:lnTo>
                  <a:lnTo>
                    <a:pt x="4206" y="1130"/>
                  </a:lnTo>
                  <a:lnTo>
                    <a:pt x="4212" y="1128"/>
                  </a:lnTo>
                  <a:lnTo>
                    <a:pt x="4212" y="1128"/>
                  </a:lnTo>
                  <a:lnTo>
                    <a:pt x="4234" y="1118"/>
                  </a:lnTo>
                  <a:lnTo>
                    <a:pt x="4234" y="1118"/>
                  </a:lnTo>
                  <a:lnTo>
                    <a:pt x="4238" y="1116"/>
                  </a:lnTo>
                  <a:lnTo>
                    <a:pt x="4238" y="1116"/>
                  </a:lnTo>
                  <a:lnTo>
                    <a:pt x="4254" y="1108"/>
                  </a:lnTo>
                  <a:lnTo>
                    <a:pt x="4254" y="1108"/>
                  </a:lnTo>
                  <a:lnTo>
                    <a:pt x="4262" y="1104"/>
                  </a:lnTo>
                  <a:lnTo>
                    <a:pt x="4262" y="1104"/>
                  </a:lnTo>
                  <a:lnTo>
                    <a:pt x="4276" y="1098"/>
                  </a:lnTo>
                  <a:lnTo>
                    <a:pt x="4276" y="1098"/>
                  </a:lnTo>
                  <a:lnTo>
                    <a:pt x="4282" y="1094"/>
                  </a:lnTo>
                  <a:lnTo>
                    <a:pt x="4282" y="1094"/>
                  </a:lnTo>
                  <a:lnTo>
                    <a:pt x="4300" y="1086"/>
                  </a:lnTo>
                  <a:lnTo>
                    <a:pt x="4300" y="1086"/>
                  </a:lnTo>
                  <a:lnTo>
                    <a:pt x="4302" y="1084"/>
                  </a:lnTo>
                  <a:lnTo>
                    <a:pt x="4302" y="1084"/>
                  </a:lnTo>
                  <a:lnTo>
                    <a:pt x="4324" y="1074"/>
                  </a:lnTo>
                  <a:lnTo>
                    <a:pt x="4324" y="1074"/>
                  </a:lnTo>
                  <a:lnTo>
                    <a:pt x="4328" y="1072"/>
                  </a:lnTo>
                  <a:lnTo>
                    <a:pt x="4328" y="1072"/>
                  </a:lnTo>
                  <a:lnTo>
                    <a:pt x="4342" y="1064"/>
                  </a:lnTo>
                  <a:lnTo>
                    <a:pt x="4342" y="1064"/>
                  </a:lnTo>
                  <a:lnTo>
                    <a:pt x="4346" y="1062"/>
                  </a:lnTo>
                  <a:lnTo>
                    <a:pt x="4348" y="1062"/>
                  </a:lnTo>
                  <a:lnTo>
                    <a:pt x="4348" y="1062"/>
                  </a:lnTo>
                  <a:lnTo>
                    <a:pt x="4376" y="1046"/>
                  </a:lnTo>
                  <a:lnTo>
                    <a:pt x="4376" y="1046"/>
                  </a:lnTo>
                  <a:lnTo>
                    <a:pt x="4380" y="1044"/>
                  </a:lnTo>
                  <a:lnTo>
                    <a:pt x="4380" y="1044"/>
                  </a:lnTo>
                  <a:lnTo>
                    <a:pt x="4408" y="1028"/>
                  </a:lnTo>
                  <a:lnTo>
                    <a:pt x="4408" y="1028"/>
                  </a:lnTo>
                  <a:lnTo>
                    <a:pt x="4412" y="1024"/>
                  </a:lnTo>
                  <a:lnTo>
                    <a:pt x="4412" y="1024"/>
                  </a:lnTo>
                  <a:lnTo>
                    <a:pt x="4438" y="1008"/>
                  </a:lnTo>
                  <a:lnTo>
                    <a:pt x="4438" y="1008"/>
                  </a:lnTo>
                  <a:lnTo>
                    <a:pt x="4442" y="1006"/>
                  </a:lnTo>
                  <a:lnTo>
                    <a:pt x="4442" y="1006"/>
                  </a:lnTo>
                  <a:lnTo>
                    <a:pt x="4468" y="990"/>
                  </a:lnTo>
                  <a:lnTo>
                    <a:pt x="4470" y="990"/>
                  </a:lnTo>
                  <a:lnTo>
                    <a:pt x="4470" y="990"/>
                  </a:lnTo>
                  <a:lnTo>
                    <a:pt x="4472" y="988"/>
                  </a:lnTo>
                  <a:lnTo>
                    <a:pt x="4472" y="988"/>
                  </a:lnTo>
                  <a:lnTo>
                    <a:pt x="4494" y="972"/>
                  </a:lnTo>
                  <a:lnTo>
                    <a:pt x="4494" y="972"/>
                  </a:lnTo>
                  <a:lnTo>
                    <a:pt x="4494" y="972"/>
                  </a:lnTo>
                  <a:lnTo>
                    <a:pt x="4516" y="958"/>
                  </a:lnTo>
                  <a:lnTo>
                    <a:pt x="4516" y="958"/>
                  </a:lnTo>
                  <a:lnTo>
                    <a:pt x="4518" y="956"/>
                  </a:lnTo>
                  <a:lnTo>
                    <a:pt x="4518" y="956"/>
                  </a:lnTo>
                  <a:lnTo>
                    <a:pt x="4538" y="940"/>
                  </a:lnTo>
                  <a:lnTo>
                    <a:pt x="4538" y="940"/>
                  </a:lnTo>
                  <a:lnTo>
                    <a:pt x="4542" y="938"/>
                  </a:lnTo>
                  <a:lnTo>
                    <a:pt x="4542" y="938"/>
                  </a:lnTo>
                  <a:lnTo>
                    <a:pt x="4562" y="922"/>
                  </a:lnTo>
                  <a:lnTo>
                    <a:pt x="4562" y="922"/>
                  </a:lnTo>
                  <a:lnTo>
                    <a:pt x="4564" y="920"/>
                  </a:lnTo>
                  <a:lnTo>
                    <a:pt x="4564" y="920"/>
                  </a:lnTo>
                  <a:lnTo>
                    <a:pt x="4580" y="908"/>
                  </a:lnTo>
                  <a:lnTo>
                    <a:pt x="4580" y="908"/>
                  </a:lnTo>
                  <a:lnTo>
                    <a:pt x="4582" y="906"/>
                  </a:lnTo>
                  <a:lnTo>
                    <a:pt x="4582" y="906"/>
                  </a:lnTo>
                  <a:lnTo>
                    <a:pt x="4598" y="892"/>
                  </a:lnTo>
                  <a:lnTo>
                    <a:pt x="4598" y="892"/>
                  </a:lnTo>
                  <a:lnTo>
                    <a:pt x="4602" y="888"/>
                  </a:lnTo>
                  <a:lnTo>
                    <a:pt x="4602" y="888"/>
                  </a:lnTo>
                  <a:lnTo>
                    <a:pt x="4616" y="876"/>
                  </a:lnTo>
                  <a:lnTo>
                    <a:pt x="4616" y="876"/>
                  </a:lnTo>
                  <a:lnTo>
                    <a:pt x="4618" y="874"/>
                  </a:lnTo>
                  <a:lnTo>
                    <a:pt x="4618" y="874"/>
                  </a:lnTo>
                  <a:lnTo>
                    <a:pt x="4632" y="860"/>
                  </a:lnTo>
                  <a:lnTo>
                    <a:pt x="4634" y="858"/>
                  </a:lnTo>
                  <a:lnTo>
                    <a:pt x="4636" y="856"/>
                  </a:lnTo>
                  <a:lnTo>
                    <a:pt x="4636" y="856"/>
                  </a:lnTo>
                  <a:lnTo>
                    <a:pt x="4648" y="844"/>
                  </a:lnTo>
                  <a:lnTo>
                    <a:pt x="4650" y="842"/>
                  </a:lnTo>
                  <a:lnTo>
                    <a:pt x="4650" y="842"/>
                  </a:lnTo>
                  <a:lnTo>
                    <a:pt x="4662" y="828"/>
                  </a:lnTo>
                  <a:lnTo>
                    <a:pt x="4662" y="828"/>
                  </a:lnTo>
                  <a:lnTo>
                    <a:pt x="4666" y="824"/>
                  </a:lnTo>
                  <a:lnTo>
                    <a:pt x="4666" y="824"/>
                  </a:lnTo>
                  <a:lnTo>
                    <a:pt x="4676" y="812"/>
                  </a:lnTo>
                  <a:lnTo>
                    <a:pt x="4678" y="810"/>
                  </a:lnTo>
                  <a:lnTo>
                    <a:pt x="4678" y="810"/>
                  </a:lnTo>
                  <a:lnTo>
                    <a:pt x="4690" y="796"/>
                  </a:lnTo>
                  <a:lnTo>
                    <a:pt x="4692" y="794"/>
                  </a:lnTo>
                  <a:lnTo>
                    <a:pt x="4692" y="794"/>
                  </a:lnTo>
                  <a:lnTo>
                    <a:pt x="4692" y="792"/>
                  </a:lnTo>
                  <a:lnTo>
                    <a:pt x="4692" y="792"/>
                  </a:lnTo>
                  <a:lnTo>
                    <a:pt x="4702" y="782"/>
                  </a:lnTo>
                  <a:lnTo>
                    <a:pt x="4702" y="782"/>
                  </a:lnTo>
                  <a:lnTo>
                    <a:pt x="4704" y="778"/>
                  </a:lnTo>
                  <a:lnTo>
                    <a:pt x="4704" y="778"/>
                  </a:lnTo>
                  <a:lnTo>
                    <a:pt x="4714" y="764"/>
                  </a:lnTo>
                  <a:lnTo>
                    <a:pt x="4714" y="764"/>
                  </a:lnTo>
                  <a:lnTo>
                    <a:pt x="4716" y="762"/>
                  </a:lnTo>
                  <a:lnTo>
                    <a:pt x="4716" y="762"/>
                  </a:lnTo>
                  <a:lnTo>
                    <a:pt x="4724" y="750"/>
                  </a:lnTo>
                  <a:lnTo>
                    <a:pt x="4724" y="750"/>
                  </a:lnTo>
                  <a:lnTo>
                    <a:pt x="4726" y="746"/>
                  </a:lnTo>
                  <a:lnTo>
                    <a:pt x="4726" y="746"/>
                  </a:lnTo>
                  <a:lnTo>
                    <a:pt x="4734" y="732"/>
                  </a:lnTo>
                  <a:lnTo>
                    <a:pt x="4734" y="732"/>
                  </a:lnTo>
                  <a:lnTo>
                    <a:pt x="4736" y="730"/>
                  </a:lnTo>
                  <a:lnTo>
                    <a:pt x="4736" y="730"/>
                  </a:lnTo>
                  <a:lnTo>
                    <a:pt x="4742" y="718"/>
                  </a:lnTo>
                  <a:lnTo>
                    <a:pt x="4742" y="718"/>
                  </a:lnTo>
                  <a:lnTo>
                    <a:pt x="4744" y="714"/>
                  </a:lnTo>
                  <a:lnTo>
                    <a:pt x="4744" y="714"/>
                  </a:lnTo>
                  <a:lnTo>
                    <a:pt x="4752" y="700"/>
                  </a:lnTo>
                  <a:lnTo>
                    <a:pt x="4752" y="700"/>
                  </a:lnTo>
                  <a:lnTo>
                    <a:pt x="4752" y="700"/>
                  </a:lnTo>
                  <a:lnTo>
                    <a:pt x="4758" y="686"/>
                  </a:lnTo>
                  <a:lnTo>
                    <a:pt x="4758" y="686"/>
                  </a:lnTo>
                  <a:lnTo>
                    <a:pt x="4760" y="682"/>
                  </a:lnTo>
                  <a:lnTo>
                    <a:pt x="4760" y="682"/>
                  </a:lnTo>
                  <a:lnTo>
                    <a:pt x="4766" y="670"/>
                  </a:lnTo>
                  <a:lnTo>
                    <a:pt x="4766" y="668"/>
                  </a:lnTo>
                  <a:lnTo>
                    <a:pt x="4766" y="666"/>
                  </a:lnTo>
                  <a:lnTo>
                    <a:pt x="4766" y="666"/>
                  </a:lnTo>
                  <a:lnTo>
                    <a:pt x="4772" y="652"/>
                  </a:lnTo>
                  <a:lnTo>
                    <a:pt x="4772" y="652"/>
                  </a:lnTo>
                  <a:lnTo>
                    <a:pt x="4772" y="648"/>
                  </a:lnTo>
                  <a:lnTo>
                    <a:pt x="4772" y="648"/>
                  </a:lnTo>
                  <a:lnTo>
                    <a:pt x="4776" y="636"/>
                  </a:lnTo>
                  <a:lnTo>
                    <a:pt x="4776" y="636"/>
                  </a:lnTo>
                  <a:lnTo>
                    <a:pt x="4778" y="632"/>
                  </a:lnTo>
                  <a:lnTo>
                    <a:pt x="4778" y="632"/>
                  </a:lnTo>
                  <a:lnTo>
                    <a:pt x="4782" y="618"/>
                  </a:lnTo>
                  <a:lnTo>
                    <a:pt x="4782" y="618"/>
                  </a:lnTo>
                  <a:lnTo>
                    <a:pt x="4782" y="614"/>
                  </a:lnTo>
                  <a:lnTo>
                    <a:pt x="4782" y="614"/>
                  </a:lnTo>
                  <a:lnTo>
                    <a:pt x="4786" y="602"/>
                  </a:lnTo>
                  <a:lnTo>
                    <a:pt x="4786" y="602"/>
                  </a:lnTo>
                  <a:lnTo>
                    <a:pt x="4786" y="600"/>
                  </a:lnTo>
                  <a:lnTo>
                    <a:pt x="4786" y="598"/>
                  </a:lnTo>
                  <a:lnTo>
                    <a:pt x="4786" y="598"/>
                  </a:lnTo>
                  <a:lnTo>
                    <a:pt x="4788" y="584"/>
                  </a:lnTo>
                  <a:lnTo>
                    <a:pt x="4788" y="584"/>
                  </a:lnTo>
                  <a:lnTo>
                    <a:pt x="4790" y="570"/>
                  </a:lnTo>
                  <a:lnTo>
                    <a:pt x="4790" y="570"/>
                  </a:lnTo>
                  <a:close/>
                </a:path>
              </a:pathLst>
            </a:custGeom>
            <a:solidFill>
              <a:srgbClr val="2E8A7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19A3B9B6-FBB7-8C77-24F8-BF4057EFE0BD}"/>
                </a:ext>
              </a:extLst>
            </p:cNvPr>
            <p:cNvSpPr>
              <a:spLocks noEditPoints="1"/>
            </p:cNvSpPr>
            <p:nvPr/>
          </p:nvSpPr>
          <p:spPr bwMode="auto">
            <a:xfrm>
              <a:off x="10616917" y="9515097"/>
              <a:ext cx="6311211" cy="2387812"/>
            </a:xfrm>
            <a:custGeom>
              <a:avLst/>
              <a:gdLst>
                <a:gd name="T0" fmla="*/ 1984 w 4784"/>
                <a:gd name="T1" fmla="*/ 1626 h 1810"/>
                <a:gd name="T2" fmla="*/ 1528 w 4784"/>
                <a:gd name="T3" fmla="*/ 1572 h 1810"/>
                <a:gd name="T4" fmla="*/ 1134 w 4784"/>
                <a:gd name="T5" fmla="*/ 1478 h 1810"/>
                <a:gd name="T6" fmla="*/ 814 w 4784"/>
                <a:gd name="T7" fmla="*/ 1352 h 1810"/>
                <a:gd name="T8" fmla="*/ 584 w 4784"/>
                <a:gd name="T9" fmla="*/ 1200 h 1810"/>
                <a:gd name="T10" fmla="*/ 458 w 4784"/>
                <a:gd name="T11" fmla="*/ 1028 h 1810"/>
                <a:gd name="T12" fmla="*/ 436 w 4784"/>
                <a:gd name="T13" fmla="*/ 916 h 1810"/>
                <a:gd name="T14" fmla="*/ 448 w 4784"/>
                <a:gd name="T15" fmla="*/ 840 h 1810"/>
                <a:gd name="T16" fmla="*/ 562 w 4784"/>
                <a:gd name="T17" fmla="*/ 660 h 1810"/>
                <a:gd name="T18" fmla="*/ 782 w 4784"/>
                <a:gd name="T19" fmla="*/ 500 h 1810"/>
                <a:gd name="T20" fmla="*/ 1092 w 4784"/>
                <a:gd name="T21" fmla="*/ 364 h 1810"/>
                <a:gd name="T22" fmla="*/ 1476 w 4784"/>
                <a:gd name="T23" fmla="*/ 260 h 1810"/>
                <a:gd name="T24" fmla="*/ 1920 w 4784"/>
                <a:gd name="T25" fmla="*/ 190 h 1810"/>
                <a:gd name="T26" fmla="*/ 2404 w 4784"/>
                <a:gd name="T27" fmla="*/ 164 h 1810"/>
                <a:gd name="T28" fmla="*/ 2800 w 4784"/>
                <a:gd name="T29" fmla="*/ 176 h 1810"/>
                <a:gd name="T30" fmla="*/ 3256 w 4784"/>
                <a:gd name="T31" fmla="*/ 232 h 1810"/>
                <a:gd name="T32" fmla="*/ 3650 w 4784"/>
                <a:gd name="T33" fmla="*/ 326 h 1810"/>
                <a:gd name="T34" fmla="*/ 3970 w 4784"/>
                <a:gd name="T35" fmla="*/ 452 h 1810"/>
                <a:gd name="T36" fmla="*/ 4200 w 4784"/>
                <a:gd name="T37" fmla="*/ 604 h 1810"/>
                <a:gd name="T38" fmla="*/ 4328 w 4784"/>
                <a:gd name="T39" fmla="*/ 776 h 1810"/>
                <a:gd name="T40" fmla="*/ 4348 w 4784"/>
                <a:gd name="T41" fmla="*/ 888 h 1810"/>
                <a:gd name="T42" fmla="*/ 4336 w 4784"/>
                <a:gd name="T43" fmla="*/ 964 h 1810"/>
                <a:gd name="T44" fmla="*/ 4224 w 4784"/>
                <a:gd name="T45" fmla="*/ 1144 h 1810"/>
                <a:gd name="T46" fmla="*/ 4004 w 4784"/>
                <a:gd name="T47" fmla="*/ 1304 h 1810"/>
                <a:gd name="T48" fmla="*/ 3694 w 4784"/>
                <a:gd name="T49" fmla="*/ 1440 h 1810"/>
                <a:gd name="T50" fmla="*/ 3308 w 4784"/>
                <a:gd name="T51" fmla="*/ 1544 h 1810"/>
                <a:gd name="T52" fmla="*/ 2866 w 4784"/>
                <a:gd name="T53" fmla="*/ 1612 h 1810"/>
                <a:gd name="T54" fmla="*/ 2380 w 4784"/>
                <a:gd name="T55" fmla="*/ 1640 h 1810"/>
                <a:gd name="T56" fmla="*/ 2284 w 4784"/>
                <a:gd name="T57" fmla="*/ 2 h 1810"/>
                <a:gd name="T58" fmla="*/ 1700 w 4784"/>
                <a:gd name="T59" fmla="*/ 46 h 1810"/>
                <a:gd name="T60" fmla="*/ 1172 w 4784"/>
                <a:gd name="T61" fmla="*/ 138 h 1810"/>
                <a:gd name="T62" fmla="*/ 718 w 4784"/>
                <a:gd name="T63" fmla="*/ 274 h 1810"/>
                <a:gd name="T64" fmla="*/ 358 w 4784"/>
                <a:gd name="T65" fmla="*/ 446 h 1810"/>
                <a:gd name="T66" fmla="*/ 114 w 4784"/>
                <a:gd name="T67" fmla="*/ 648 h 1810"/>
                <a:gd name="T68" fmla="*/ 42 w 4784"/>
                <a:gd name="T69" fmla="*/ 758 h 1810"/>
                <a:gd name="T70" fmla="*/ 4 w 4784"/>
                <a:gd name="T71" fmla="*/ 874 h 1810"/>
                <a:gd name="T72" fmla="*/ 2 w 4784"/>
                <a:gd name="T73" fmla="*/ 966 h 1810"/>
                <a:gd name="T74" fmla="*/ 34 w 4784"/>
                <a:gd name="T75" fmla="*/ 1078 h 1810"/>
                <a:gd name="T76" fmla="*/ 102 w 4784"/>
                <a:gd name="T77" fmla="*/ 1186 h 1810"/>
                <a:gd name="T78" fmla="*/ 336 w 4784"/>
                <a:gd name="T79" fmla="*/ 1384 h 1810"/>
                <a:gd name="T80" fmla="*/ 686 w 4784"/>
                <a:gd name="T81" fmla="*/ 1554 h 1810"/>
                <a:gd name="T82" fmla="*/ 1134 w 4784"/>
                <a:gd name="T83" fmla="*/ 1686 h 1810"/>
                <a:gd name="T84" fmla="*/ 1662 w 4784"/>
                <a:gd name="T85" fmla="*/ 1774 h 1810"/>
                <a:gd name="T86" fmla="*/ 2254 w 4784"/>
                <a:gd name="T87" fmla="*/ 1810 h 1810"/>
                <a:gd name="T88" fmla="*/ 2740 w 4784"/>
                <a:gd name="T89" fmla="*/ 1798 h 1810"/>
                <a:gd name="T90" fmla="*/ 3304 w 4784"/>
                <a:gd name="T91" fmla="*/ 1732 h 1810"/>
                <a:gd name="T92" fmla="*/ 3806 w 4784"/>
                <a:gd name="T93" fmla="*/ 1620 h 1810"/>
                <a:gd name="T94" fmla="*/ 4224 w 4784"/>
                <a:gd name="T95" fmla="*/ 1466 h 1810"/>
                <a:gd name="T96" fmla="*/ 4540 w 4784"/>
                <a:gd name="T97" fmla="*/ 1280 h 1810"/>
                <a:gd name="T98" fmla="*/ 4704 w 4784"/>
                <a:gd name="T99" fmla="*/ 1112 h 1810"/>
                <a:gd name="T100" fmla="*/ 4762 w 4784"/>
                <a:gd name="T101" fmla="*/ 1000 h 1810"/>
                <a:gd name="T102" fmla="*/ 4784 w 4784"/>
                <a:gd name="T103" fmla="*/ 908 h 1810"/>
                <a:gd name="T104" fmla="*/ 4774 w 4784"/>
                <a:gd name="T105" fmla="*/ 794 h 1810"/>
                <a:gd name="T106" fmla="*/ 4728 w 4784"/>
                <a:gd name="T107" fmla="*/ 682 h 1810"/>
                <a:gd name="T108" fmla="*/ 4604 w 4784"/>
                <a:gd name="T109" fmla="*/ 536 h 1810"/>
                <a:gd name="T110" fmla="*/ 4322 w 4784"/>
                <a:gd name="T111" fmla="*/ 350 h 1810"/>
                <a:gd name="T112" fmla="*/ 3932 w 4784"/>
                <a:gd name="T113" fmla="*/ 196 h 1810"/>
                <a:gd name="T114" fmla="*/ 3448 w 4784"/>
                <a:gd name="T115" fmla="*/ 82 h 1810"/>
                <a:gd name="T116" fmla="*/ 2892 w 4784"/>
                <a:gd name="T117" fmla="*/ 16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84" h="1810">
                  <a:moveTo>
                    <a:pt x="2280" y="1638"/>
                  </a:moveTo>
                  <a:lnTo>
                    <a:pt x="2280" y="1638"/>
                  </a:lnTo>
                  <a:lnTo>
                    <a:pt x="2180" y="1636"/>
                  </a:lnTo>
                  <a:lnTo>
                    <a:pt x="2080" y="1632"/>
                  </a:lnTo>
                  <a:lnTo>
                    <a:pt x="1984" y="1626"/>
                  </a:lnTo>
                  <a:lnTo>
                    <a:pt x="1888" y="1620"/>
                  </a:lnTo>
                  <a:lnTo>
                    <a:pt x="1796" y="1610"/>
                  </a:lnTo>
                  <a:lnTo>
                    <a:pt x="1704" y="1598"/>
                  </a:lnTo>
                  <a:lnTo>
                    <a:pt x="1616" y="1586"/>
                  </a:lnTo>
                  <a:lnTo>
                    <a:pt x="1528" y="1572"/>
                  </a:lnTo>
                  <a:lnTo>
                    <a:pt x="1444" y="1556"/>
                  </a:lnTo>
                  <a:lnTo>
                    <a:pt x="1364" y="1538"/>
                  </a:lnTo>
                  <a:lnTo>
                    <a:pt x="1284" y="1520"/>
                  </a:lnTo>
                  <a:lnTo>
                    <a:pt x="1208" y="1500"/>
                  </a:lnTo>
                  <a:lnTo>
                    <a:pt x="1134" y="1478"/>
                  </a:lnTo>
                  <a:lnTo>
                    <a:pt x="1064" y="1456"/>
                  </a:lnTo>
                  <a:lnTo>
                    <a:pt x="996" y="1432"/>
                  </a:lnTo>
                  <a:lnTo>
                    <a:pt x="932" y="1406"/>
                  </a:lnTo>
                  <a:lnTo>
                    <a:pt x="872" y="1380"/>
                  </a:lnTo>
                  <a:lnTo>
                    <a:pt x="814" y="1352"/>
                  </a:lnTo>
                  <a:lnTo>
                    <a:pt x="760" y="1324"/>
                  </a:lnTo>
                  <a:lnTo>
                    <a:pt x="710" y="1294"/>
                  </a:lnTo>
                  <a:lnTo>
                    <a:pt x="664" y="1264"/>
                  </a:lnTo>
                  <a:lnTo>
                    <a:pt x="622" y="1232"/>
                  </a:lnTo>
                  <a:lnTo>
                    <a:pt x="584" y="1200"/>
                  </a:lnTo>
                  <a:lnTo>
                    <a:pt x="550" y="1168"/>
                  </a:lnTo>
                  <a:lnTo>
                    <a:pt x="520" y="1134"/>
                  </a:lnTo>
                  <a:lnTo>
                    <a:pt x="494" y="1098"/>
                  </a:lnTo>
                  <a:lnTo>
                    <a:pt x="474" y="1064"/>
                  </a:lnTo>
                  <a:lnTo>
                    <a:pt x="458" y="1028"/>
                  </a:lnTo>
                  <a:lnTo>
                    <a:pt x="446" y="990"/>
                  </a:lnTo>
                  <a:lnTo>
                    <a:pt x="442" y="972"/>
                  </a:lnTo>
                  <a:lnTo>
                    <a:pt x="438" y="954"/>
                  </a:lnTo>
                  <a:lnTo>
                    <a:pt x="438" y="936"/>
                  </a:lnTo>
                  <a:lnTo>
                    <a:pt x="436" y="916"/>
                  </a:lnTo>
                  <a:lnTo>
                    <a:pt x="438" y="898"/>
                  </a:lnTo>
                  <a:lnTo>
                    <a:pt x="440" y="878"/>
                  </a:lnTo>
                  <a:lnTo>
                    <a:pt x="440" y="878"/>
                  </a:lnTo>
                  <a:lnTo>
                    <a:pt x="444" y="860"/>
                  </a:lnTo>
                  <a:lnTo>
                    <a:pt x="448" y="840"/>
                  </a:lnTo>
                  <a:lnTo>
                    <a:pt x="462" y="804"/>
                  </a:lnTo>
                  <a:lnTo>
                    <a:pt x="480" y="766"/>
                  </a:lnTo>
                  <a:lnTo>
                    <a:pt x="502" y="730"/>
                  </a:lnTo>
                  <a:lnTo>
                    <a:pt x="530" y="694"/>
                  </a:lnTo>
                  <a:lnTo>
                    <a:pt x="562" y="660"/>
                  </a:lnTo>
                  <a:lnTo>
                    <a:pt x="598" y="626"/>
                  </a:lnTo>
                  <a:lnTo>
                    <a:pt x="638" y="594"/>
                  </a:lnTo>
                  <a:lnTo>
                    <a:pt x="682" y="562"/>
                  </a:lnTo>
                  <a:lnTo>
                    <a:pt x="730" y="530"/>
                  </a:lnTo>
                  <a:lnTo>
                    <a:pt x="782" y="500"/>
                  </a:lnTo>
                  <a:lnTo>
                    <a:pt x="836" y="470"/>
                  </a:lnTo>
                  <a:lnTo>
                    <a:pt x="896" y="442"/>
                  </a:lnTo>
                  <a:lnTo>
                    <a:pt x="958" y="414"/>
                  </a:lnTo>
                  <a:lnTo>
                    <a:pt x="1022" y="388"/>
                  </a:lnTo>
                  <a:lnTo>
                    <a:pt x="1092" y="364"/>
                  </a:lnTo>
                  <a:lnTo>
                    <a:pt x="1162" y="340"/>
                  </a:lnTo>
                  <a:lnTo>
                    <a:pt x="1238" y="318"/>
                  </a:lnTo>
                  <a:lnTo>
                    <a:pt x="1314" y="298"/>
                  </a:lnTo>
                  <a:lnTo>
                    <a:pt x="1394" y="278"/>
                  </a:lnTo>
                  <a:lnTo>
                    <a:pt x="1476" y="260"/>
                  </a:lnTo>
                  <a:lnTo>
                    <a:pt x="1560" y="242"/>
                  </a:lnTo>
                  <a:lnTo>
                    <a:pt x="1648" y="228"/>
                  </a:lnTo>
                  <a:lnTo>
                    <a:pt x="1736" y="214"/>
                  </a:lnTo>
                  <a:lnTo>
                    <a:pt x="1826" y="202"/>
                  </a:lnTo>
                  <a:lnTo>
                    <a:pt x="1920" y="190"/>
                  </a:lnTo>
                  <a:lnTo>
                    <a:pt x="2014" y="182"/>
                  </a:lnTo>
                  <a:lnTo>
                    <a:pt x="2108" y="176"/>
                  </a:lnTo>
                  <a:lnTo>
                    <a:pt x="2206" y="170"/>
                  </a:lnTo>
                  <a:lnTo>
                    <a:pt x="2304" y="166"/>
                  </a:lnTo>
                  <a:lnTo>
                    <a:pt x="2404" y="164"/>
                  </a:lnTo>
                  <a:lnTo>
                    <a:pt x="2504" y="164"/>
                  </a:lnTo>
                  <a:lnTo>
                    <a:pt x="2504" y="164"/>
                  </a:lnTo>
                  <a:lnTo>
                    <a:pt x="2606" y="168"/>
                  </a:lnTo>
                  <a:lnTo>
                    <a:pt x="2704" y="172"/>
                  </a:lnTo>
                  <a:lnTo>
                    <a:pt x="2800" y="176"/>
                  </a:lnTo>
                  <a:lnTo>
                    <a:pt x="2896" y="184"/>
                  </a:lnTo>
                  <a:lnTo>
                    <a:pt x="2990" y="194"/>
                  </a:lnTo>
                  <a:lnTo>
                    <a:pt x="3080" y="204"/>
                  </a:lnTo>
                  <a:lnTo>
                    <a:pt x="3170" y="218"/>
                  </a:lnTo>
                  <a:lnTo>
                    <a:pt x="3256" y="232"/>
                  </a:lnTo>
                  <a:lnTo>
                    <a:pt x="3340" y="248"/>
                  </a:lnTo>
                  <a:lnTo>
                    <a:pt x="3422" y="266"/>
                  </a:lnTo>
                  <a:lnTo>
                    <a:pt x="3500" y="284"/>
                  </a:lnTo>
                  <a:lnTo>
                    <a:pt x="3578" y="304"/>
                  </a:lnTo>
                  <a:lnTo>
                    <a:pt x="3650" y="326"/>
                  </a:lnTo>
                  <a:lnTo>
                    <a:pt x="3720" y="348"/>
                  </a:lnTo>
                  <a:lnTo>
                    <a:pt x="3788" y="372"/>
                  </a:lnTo>
                  <a:lnTo>
                    <a:pt x="3852" y="398"/>
                  </a:lnTo>
                  <a:lnTo>
                    <a:pt x="3912" y="424"/>
                  </a:lnTo>
                  <a:lnTo>
                    <a:pt x="3970" y="452"/>
                  </a:lnTo>
                  <a:lnTo>
                    <a:pt x="4024" y="480"/>
                  </a:lnTo>
                  <a:lnTo>
                    <a:pt x="4074" y="510"/>
                  </a:lnTo>
                  <a:lnTo>
                    <a:pt x="4120" y="540"/>
                  </a:lnTo>
                  <a:lnTo>
                    <a:pt x="4162" y="572"/>
                  </a:lnTo>
                  <a:lnTo>
                    <a:pt x="4200" y="604"/>
                  </a:lnTo>
                  <a:lnTo>
                    <a:pt x="4234" y="636"/>
                  </a:lnTo>
                  <a:lnTo>
                    <a:pt x="4264" y="670"/>
                  </a:lnTo>
                  <a:lnTo>
                    <a:pt x="4290" y="706"/>
                  </a:lnTo>
                  <a:lnTo>
                    <a:pt x="4312" y="740"/>
                  </a:lnTo>
                  <a:lnTo>
                    <a:pt x="4328" y="776"/>
                  </a:lnTo>
                  <a:lnTo>
                    <a:pt x="4340" y="812"/>
                  </a:lnTo>
                  <a:lnTo>
                    <a:pt x="4344" y="832"/>
                  </a:lnTo>
                  <a:lnTo>
                    <a:pt x="4346" y="850"/>
                  </a:lnTo>
                  <a:lnTo>
                    <a:pt x="4348" y="868"/>
                  </a:lnTo>
                  <a:lnTo>
                    <a:pt x="4348" y="888"/>
                  </a:lnTo>
                  <a:lnTo>
                    <a:pt x="4346" y="906"/>
                  </a:lnTo>
                  <a:lnTo>
                    <a:pt x="4344" y="926"/>
                  </a:lnTo>
                  <a:lnTo>
                    <a:pt x="4344" y="926"/>
                  </a:lnTo>
                  <a:lnTo>
                    <a:pt x="4342" y="944"/>
                  </a:lnTo>
                  <a:lnTo>
                    <a:pt x="4336" y="964"/>
                  </a:lnTo>
                  <a:lnTo>
                    <a:pt x="4324" y="1000"/>
                  </a:lnTo>
                  <a:lnTo>
                    <a:pt x="4304" y="1038"/>
                  </a:lnTo>
                  <a:lnTo>
                    <a:pt x="4282" y="1074"/>
                  </a:lnTo>
                  <a:lnTo>
                    <a:pt x="4256" y="1108"/>
                  </a:lnTo>
                  <a:lnTo>
                    <a:pt x="4224" y="1144"/>
                  </a:lnTo>
                  <a:lnTo>
                    <a:pt x="4188" y="1178"/>
                  </a:lnTo>
                  <a:lnTo>
                    <a:pt x="4148" y="1210"/>
                  </a:lnTo>
                  <a:lnTo>
                    <a:pt x="4104" y="1242"/>
                  </a:lnTo>
                  <a:lnTo>
                    <a:pt x="4056" y="1274"/>
                  </a:lnTo>
                  <a:lnTo>
                    <a:pt x="4004" y="1304"/>
                  </a:lnTo>
                  <a:lnTo>
                    <a:pt x="3948" y="1334"/>
                  </a:lnTo>
                  <a:lnTo>
                    <a:pt x="3890" y="1362"/>
                  </a:lnTo>
                  <a:lnTo>
                    <a:pt x="3828" y="1388"/>
                  </a:lnTo>
                  <a:lnTo>
                    <a:pt x="3762" y="1414"/>
                  </a:lnTo>
                  <a:lnTo>
                    <a:pt x="3694" y="1440"/>
                  </a:lnTo>
                  <a:lnTo>
                    <a:pt x="3622" y="1464"/>
                  </a:lnTo>
                  <a:lnTo>
                    <a:pt x="3548" y="1486"/>
                  </a:lnTo>
                  <a:lnTo>
                    <a:pt x="3470" y="1506"/>
                  </a:lnTo>
                  <a:lnTo>
                    <a:pt x="3390" y="1526"/>
                  </a:lnTo>
                  <a:lnTo>
                    <a:pt x="3308" y="1544"/>
                  </a:lnTo>
                  <a:lnTo>
                    <a:pt x="3224" y="1562"/>
                  </a:lnTo>
                  <a:lnTo>
                    <a:pt x="3138" y="1576"/>
                  </a:lnTo>
                  <a:lnTo>
                    <a:pt x="3048" y="1590"/>
                  </a:lnTo>
                  <a:lnTo>
                    <a:pt x="2958" y="1602"/>
                  </a:lnTo>
                  <a:lnTo>
                    <a:pt x="2866" y="1612"/>
                  </a:lnTo>
                  <a:lnTo>
                    <a:pt x="2772" y="1622"/>
                  </a:lnTo>
                  <a:lnTo>
                    <a:pt x="2676" y="1628"/>
                  </a:lnTo>
                  <a:lnTo>
                    <a:pt x="2578" y="1634"/>
                  </a:lnTo>
                  <a:lnTo>
                    <a:pt x="2480" y="1638"/>
                  </a:lnTo>
                  <a:lnTo>
                    <a:pt x="2380" y="1640"/>
                  </a:lnTo>
                  <a:lnTo>
                    <a:pt x="2280" y="1638"/>
                  </a:lnTo>
                  <a:close/>
                  <a:moveTo>
                    <a:pt x="2530" y="0"/>
                  </a:moveTo>
                  <a:lnTo>
                    <a:pt x="2530" y="0"/>
                  </a:lnTo>
                  <a:lnTo>
                    <a:pt x="2406" y="0"/>
                  </a:lnTo>
                  <a:lnTo>
                    <a:pt x="2284" y="2"/>
                  </a:lnTo>
                  <a:lnTo>
                    <a:pt x="2164" y="6"/>
                  </a:lnTo>
                  <a:lnTo>
                    <a:pt x="2046" y="12"/>
                  </a:lnTo>
                  <a:lnTo>
                    <a:pt x="1928" y="22"/>
                  </a:lnTo>
                  <a:lnTo>
                    <a:pt x="1814" y="32"/>
                  </a:lnTo>
                  <a:lnTo>
                    <a:pt x="1700" y="46"/>
                  </a:lnTo>
                  <a:lnTo>
                    <a:pt x="1590" y="60"/>
                  </a:lnTo>
                  <a:lnTo>
                    <a:pt x="1480" y="76"/>
                  </a:lnTo>
                  <a:lnTo>
                    <a:pt x="1374" y="96"/>
                  </a:lnTo>
                  <a:lnTo>
                    <a:pt x="1272" y="116"/>
                  </a:lnTo>
                  <a:lnTo>
                    <a:pt x="1172" y="138"/>
                  </a:lnTo>
                  <a:lnTo>
                    <a:pt x="1074" y="162"/>
                  </a:lnTo>
                  <a:lnTo>
                    <a:pt x="980" y="188"/>
                  </a:lnTo>
                  <a:lnTo>
                    <a:pt x="888" y="216"/>
                  </a:lnTo>
                  <a:lnTo>
                    <a:pt x="800" y="244"/>
                  </a:lnTo>
                  <a:lnTo>
                    <a:pt x="718" y="274"/>
                  </a:lnTo>
                  <a:lnTo>
                    <a:pt x="638" y="306"/>
                  </a:lnTo>
                  <a:lnTo>
                    <a:pt x="562" y="340"/>
                  </a:lnTo>
                  <a:lnTo>
                    <a:pt x="490" y="374"/>
                  </a:lnTo>
                  <a:lnTo>
                    <a:pt x="422" y="410"/>
                  </a:lnTo>
                  <a:lnTo>
                    <a:pt x="358" y="446"/>
                  </a:lnTo>
                  <a:lnTo>
                    <a:pt x="300" y="486"/>
                  </a:lnTo>
                  <a:lnTo>
                    <a:pt x="246" y="524"/>
                  </a:lnTo>
                  <a:lnTo>
                    <a:pt x="196" y="564"/>
                  </a:lnTo>
                  <a:lnTo>
                    <a:pt x="152" y="606"/>
                  </a:lnTo>
                  <a:lnTo>
                    <a:pt x="114" y="648"/>
                  </a:lnTo>
                  <a:lnTo>
                    <a:pt x="96" y="670"/>
                  </a:lnTo>
                  <a:lnTo>
                    <a:pt x="80" y="692"/>
                  </a:lnTo>
                  <a:lnTo>
                    <a:pt x="66" y="714"/>
                  </a:lnTo>
                  <a:lnTo>
                    <a:pt x="52" y="736"/>
                  </a:lnTo>
                  <a:lnTo>
                    <a:pt x="42" y="758"/>
                  </a:lnTo>
                  <a:lnTo>
                    <a:pt x="30" y="782"/>
                  </a:lnTo>
                  <a:lnTo>
                    <a:pt x="22" y="804"/>
                  </a:lnTo>
                  <a:lnTo>
                    <a:pt x="14" y="826"/>
                  </a:lnTo>
                  <a:lnTo>
                    <a:pt x="8" y="850"/>
                  </a:lnTo>
                  <a:lnTo>
                    <a:pt x="4" y="874"/>
                  </a:lnTo>
                  <a:lnTo>
                    <a:pt x="4" y="874"/>
                  </a:lnTo>
                  <a:lnTo>
                    <a:pt x="2" y="896"/>
                  </a:lnTo>
                  <a:lnTo>
                    <a:pt x="0" y="920"/>
                  </a:lnTo>
                  <a:lnTo>
                    <a:pt x="0" y="942"/>
                  </a:lnTo>
                  <a:lnTo>
                    <a:pt x="2" y="966"/>
                  </a:lnTo>
                  <a:lnTo>
                    <a:pt x="6" y="988"/>
                  </a:lnTo>
                  <a:lnTo>
                    <a:pt x="10" y="1010"/>
                  </a:lnTo>
                  <a:lnTo>
                    <a:pt x="18" y="1034"/>
                  </a:lnTo>
                  <a:lnTo>
                    <a:pt x="26" y="1056"/>
                  </a:lnTo>
                  <a:lnTo>
                    <a:pt x="34" y="1078"/>
                  </a:lnTo>
                  <a:lnTo>
                    <a:pt x="46" y="1100"/>
                  </a:lnTo>
                  <a:lnTo>
                    <a:pt x="58" y="1122"/>
                  </a:lnTo>
                  <a:lnTo>
                    <a:pt x="70" y="1144"/>
                  </a:lnTo>
                  <a:lnTo>
                    <a:pt x="86" y="1164"/>
                  </a:lnTo>
                  <a:lnTo>
                    <a:pt x="102" y="1186"/>
                  </a:lnTo>
                  <a:lnTo>
                    <a:pt x="138" y="1228"/>
                  </a:lnTo>
                  <a:lnTo>
                    <a:pt x="180" y="1268"/>
                  </a:lnTo>
                  <a:lnTo>
                    <a:pt x="228" y="1308"/>
                  </a:lnTo>
                  <a:lnTo>
                    <a:pt x="278" y="1346"/>
                  </a:lnTo>
                  <a:lnTo>
                    <a:pt x="336" y="1384"/>
                  </a:lnTo>
                  <a:lnTo>
                    <a:pt x="396" y="1420"/>
                  </a:lnTo>
                  <a:lnTo>
                    <a:pt x="462" y="1456"/>
                  </a:lnTo>
                  <a:lnTo>
                    <a:pt x="532" y="1490"/>
                  </a:lnTo>
                  <a:lnTo>
                    <a:pt x="606" y="1522"/>
                  </a:lnTo>
                  <a:lnTo>
                    <a:pt x="686" y="1554"/>
                  </a:lnTo>
                  <a:lnTo>
                    <a:pt x="768" y="1584"/>
                  </a:lnTo>
                  <a:lnTo>
                    <a:pt x="854" y="1612"/>
                  </a:lnTo>
                  <a:lnTo>
                    <a:pt x="944" y="1638"/>
                  </a:lnTo>
                  <a:lnTo>
                    <a:pt x="1036" y="1662"/>
                  </a:lnTo>
                  <a:lnTo>
                    <a:pt x="1134" y="1686"/>
                  </a:lnTo>
                  <a:lnTo>
                    <a:pt x="1234" y="1708"/>
                  </a:lnTo>
                  <a:lnTo>
                    <a:pt x="1336" y="1726"/>
                  </a:lnTo>
                  <a:lnTo>
                    <a:pt x="1442" y="1744"/>
                  </a:lnTo>
                  <a:lnTo>
                    <a:pt x="1552" y="1760"/>
                  </a:lnTo>
                  <a:lnTo>
                    <a:pt x="1662" y="1774"/>
                  </a:lnTo>
                  <a:lnTo>
                    <a:pt x="1776" y="1786"/>
                  </a:lnTo>
                  <a:lnTo>
                    <a:pt x="1892" y="1796"/>
                  </a:lnTo>
                  <a:lnTo>
                    <a:pt x="2012" y="1802"/>
                  </a:lnTo>
                  <a:lnTo>
                    <a:pt x="2132" y="1808"/>
                  </a:lnTo>
                  <a:lnTo>
                    <a:pt x="2254" y="1810"/>
                  </a:lnTo>
                  <a:lnTo>
                    <a:pt x="2254" y="1810"/>
                  </a:lnTo>
                  <a:lnTo>
                    <a:pt x="2378" y="1810"/>
                  </a:lnTo>
                  <a:lnTo>
                    <a:pt x="2500" y="1808"/>
                  </a:lnTo>
                  <a:lnTo>
                    <a:pt x="2620" y="1804"/>
                  </a:lnTo>
                  <a:lnTo>
                    <a:pt x="2740" y="1798"/>
                  </a:lnTo>
                  <a:lnTo>
                    <a:pt x="2856" y="1788"/>
                  </a:lnTo>
                  <a:lnTo>
                    <a:pt x="2972" y="1778"/>
                  </a:lnTo>
                  <a:lnTo>
                    <a:pt x="3084" y="1764"/>
                  </a:lnTo>
                  <a:lnTo>
                    <a:pt x="3196" y="1750"/>
                  </a:lnTo>
                  <a:lnTo>
                    <a:pt x="3304" y="1732"/>
                  </a:lnTo>
                  <a:lnTo>
                    <a:pt x="3410" y="1714"/>
                  </a:lnTo>
                  <a:lnTo>
                    <a:pt x="3514" y="1692"/>
                  </a:lnTo>
                  <a:lnTo>
                    <a:pt x="3614" y="1670"/>
                  </a:lnTo>
                  <a:lnTo>
                    <a:pt x="3712" y="1646"/>
                  </a:lnTo>
                  <a:lnTo>
                    <a:pt x="3806" y="1620"/>
                  </a:lnTo>
                  <a:lnTo>
                    <a:pt x="3896" y="1592"/>
                  </a:lnTo>
                  <a:lnTo>
                    <a:pt x="3984" y="1564"/>
                  </a:lnTo>
                  <a:lnTo>
                    <a:pt x="4068" y="1532"/>
                  </a:lnTo>
                  <a:lnTo>
                    <a:pt x="4148" y="1500"/>
                  </a:lnTo>
                  <a:lnTo>
                    <a:pt x="4224" y="1466"/>
                  </a:lnTo>
                  <a:lnTo>
                    <a:pt x="4296" y="1432"/>
                  </a:lnTo>
                  <a:lnTo>
                    <a:pt x="4364" y="1396"/>
                  </a:lnTo>
                  <a:lnTo>
                    <a:pt x="4426" y="1358"/>
                  </a:lnTo>
                  <a:lnTo>
                    <a:pt x="4486" y="1320"/>
                  </a:lnTo>
                  <a:lnTo>
                    <a:pt x="4540" y="1280"/>
                  </a:lnTo>
                  <a:lnTo>
                    <a:pt x="4588" y="1240"/>
                  </a:lnTo>
                  <a:lnTo>
                    <a:pt x="4632" y="1198"/>
                  </a:lnTo>
                  <a:lnTo>
                    <a:pt x="4670" y="1156"/>
                  </a:lnTo>
                  <a:lnTo>
                    <a:pt x="4688" y="1134"/>
                  </a:lnTo>
                  <a:lnTo>
                    <a:pt x="4704" y="1112"/>
                  </a:lnTo>
                  <a:lnTo>
                    <a:pt x="4718" y="1090"/>
                  </a:lnTo>
                  <a:lnTo>
                    <a:pt x="4732" y="1068"/>
                  </a:lnTo>
                  <a:lnTo>
                    <a:pt x="4744" y="1046"/>
                  </a:lnTo>
                  <a:lnTo>
                    <a:pt x="4754" y="1022"/>
                  </a:lnTo>
                  <a:lnTo>
                    <a:pt x="4762" y="1000"/>
                  </a:lnTo>
                  <a:lnTo>
                    <a:pt x="4770" y="978"/>
                  </a:lnTo>
                  <a:lnTo>
                    <a:pt x="4776" y="954"/>
                  </a:lnTo>
                  <a:lnTo>
                    <a:pt x="4780" y="930"/>
                  </a:lnTo>
                  <a:lnTo>
                    <a:pt x="4780" y="930"/>
                  </a:lnTo>
                  <a:lnTo>
                    <a:pt x="4784" y="908"/>
                  </a:lnTo>
                  <a:lnTo>
                    <a:pt x="4784" y="884"/>
                  </a:lnTo>
                  <a:lnTo>
                    <a:pt x="4784" y="862"/>
                  </a:lnTo>
                  <a:lnTo>
                    <a:pt x="4782" y="838"/>
                  </a:lnTo>
                  <a:lnTo>
                    <a:pt x="4778" y="816"/>
                  </a:lnTo>
                  <a:lnTo>
                    <a:pt x="4774" y="794"/>
                  </a:lnTo>
                  <a:lnTo>
                    <a:pt x="4768" y="770"/>
                  </a:lnTo>
                  <a:lnTo>
                    <a:pt x="4760" y="748"/>
                  </a:lnTo>
                  <a:lnTo>
                    <a:pt x="4750" y="726"/>
                  </a:lnTo>
                  <a:lnTo>
                    <a:pt x="4740" y="704"/>
                  </a:lnTo>
                  <a:lnTo>
                    <a:pt x="4728" y="682"/>
                  </a:lnTo>
                  <a:lnTo>
                    <a:pt x="4714" y="662"/>
                  </a:lnTo>
                  <a:lnTo>
                    <a:pt x="4698" y="640"/>
                  </a:lnTo>
                  <a:lnTo>
                    <a:pt x="4682" y="618"/>
                  </a:lnTo>
                  <a:lnTo>
                    <a:pt x="4646" y="578"/>
                  </a:lnTo>
                  <a:lnTo>
                    <a:pt x="4604" y="536"/>
                  </a:lnTo>
                  <a:lnTo>
                    <a:pt x="4558" y="498"/>
                  </a:lnTo>
                  <a:lnTo>
                    <a:pt x="4506" y="460"/>
                  </a:lnTo>
                  <a:lnTo>
                    <a:pt x="4450" y="422"/>
                  </a:lnTo>
                  <a:lnTo>
                    <a:pt x="4388" y="386"/>
                  </a:lnTo>
                  <a:lnTo>
                    <a:pt x="4322" y="350"/>
                  </a:lnTo>
                  <a:lnTo>
                    <a:pt x="4252" y="318"/>
                  </a:lnTo>
                  <a:lnTo>
                    <a:pt x="4178" y="284"/>
                  </a:lnTo>
                  <a:lnTo>
                    <a:pt x="4100" y="254"/>
                  </a:lnTo>
                  <a:lnTo>
                    <a:pt x="4018" y="224"/>
                  </a:lnTo>
                  <a:lnTo>
                    <a:pt x="3932" y="196"/>
                  </a:lnTo>
                  <a:lnTo>
                    <a:pt x="3842" y="170"/>
                  </a:lnTo>
                  <a:lnTo>
                    <a:pt x="3748" y="146"/>
                  </a:lnTo>
                  <a:lnTo>
                    <a:pt x="3652" y="122"/>
                  </a:lnTo>
                  <a:lnTo>
                    <a:pt x="3552" y="102"/>
                  </a:lnTo>
                  <a:lnTo>
                    <a:pt x="3448" y="82"/>
                  </a:lnTo>
                  <a:lnTo>
                    <a:pt x="3342" y="64"/>
                  </a:lnTo>
                  <a:lnTo>
                    <a:pt x="3234" y="50"/>
                  </a:lnTo>
                  <a:lnTo>
                    <a:pt x="3122" y="36"/>
                  </a:lnTo>
                  <a:lnTo>
                    <a:pt x="3008" y="24"/>
                  </a:lnTo>
                  <a:lnTo>
                    <a:pt x="2892" y="16"/>
                  </a:lnTo>
                  <a:lnTo>
                    <a:pt x="2774" y="8"/>
                  </a:lnTo>
                  <a:lnTo>
                    <a:pt x="2652" y="4"/>
                  </a:lnTo>
                  <a:lnTo>
                    <a:pt x="2530" y="0"/>
                  </a:lnTo>
                  <a:close/>
                </a:path>
              </a:pathLst>
            </a:custGeom>
            <a:solidFill>
              <a:srgbClr val="05355B"/>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10" name="Freeform 8">
              <a:extLst>
                <a:ext uri="{FF2B5EF4-FFF2-40B4-BE49-F238E27FC236}">
                  <a16:creationId xmlns:a16="http://schemas.microsoft.com/office/drawing/2014/main" id="{7ACA5618-81D0-BC3D-822E-A743F1125F71}"/>
                </a:ext>
              </a:extLst>
            </p:cNvPr>
            <p:cNvSpPr>
              <a:spLocks/>
            </p:cNvSpPr>
            <p:nvPr/>
          </p:nvSpPr>
          <p:spPr bwMode="auto">
            <a:xfrm>
              <a:off x="11192103" y="9731451"/>
              <a:ext cx="5160840" cy="1947188"/>
            </a:xfrm>
            <a:custGeom>
              <a:avLst/>
              <a:gdLst>
                <a:gd name="T0" fmla="*/ 1744 w 3912"/>
                <a:gd name="T1" fmla="*/ 1472 h 1476"/>
                <a:gd name="T2" fmla="*/ 1452 w 3912"/>
                <a:gd name="T3" fmla="*/ 1456 h 1476"/>
                <a:gd name="T4" fmla="*/ 1180 w 3912"/>
                <a:gd name="T5" fmla="*/ 1422 h 1476"/>
                <a:gd name="T6" fmla="*/ 928 w 3912"/>
                <a:gd name="T7" fmla="*/ 1374 h 1476"/>
                <a:gd name="T8" fmla="*/ 698 w 3912"/>
                <a:gd name="T9" fmla="*/ 1314 h 1476"/>
                <a:gd name="T10" fmla="*/ 496 w 3912"/>
                <a:gd name="T11" fmla="*/ 1242 h 1476"/>
                <a:gd name="T12" fmla="*/ 324 w 3912"/>
                <a:gd name="T13" fmla="*/ 1160 h 1476"/>
                <a:gd name="T14" fmla="*/ 186 w 3912"/>
                <a:gd name="T15" fmla="*/ 1068 h 1476"/>
                <a:gd name="T16" fmla="*/ 84 w 3912"/>
                <a:gd name="T17" fmla="*/ 970 h 1476"/>
                <a:gd name="T18" fmla="*/ 22 w 3912"/>
                <a:gd name="T19" fmla="*/ 864 h 1476"/>
                <a:gd name="T20" fmla="*/ 2 w 3912"/>
                <a:gd name="T21" fmla="*/ 790 h 1476"/>
                <a:gd name="T22" fmla="*/ 2 w 3912"/>
                <a:gd name="T23" fmla="*/ 734 h 1476"/>
                <a:gd name="T24" fmla="*/ 8 w 3912"/>
                <a:gd name="T25" fmla="*/ 696 h 1476"/>
                <a:gd name="T26" fmla="*/ 44 w 3912"/>
                <a:gd name="T27" fmla="*/ 602 h 1476"/>
                <a:gd name="T28" fmla="*/ 126 w 3912"/>
                <a:gd name="T29" fmla="*/ 496 h 1476"/>
                <a:gd name="T30" fmla="*/ 246 w 3912"/>
                <a:gd name="T31" fmla="*/ 398 h 1476"/>
                <a:gd name="T32" fmla="*/ 400 w 3912"/>
                <a:gd name="T33" fmla="*/ 306 h 1476"/>
                <a:gd name="T34" fmla="*/ 586 w 3912"/>
                <a:gd name="T35" fmla="*/ 224 h 1476"/>
                <a:gd name="T36" fmla="*/ 802 w 3912"/>
                <a:gd name="T37" fmla="*/ 154 h 1476"/>
                <a:gd name="T38" fmla="*/ 1040 w 3912"/>
                <a:gd name="T39" fmla="*/ 96 h 1476"/>
                <a:gd name="T40" fmla="*/ 1300 w 3912"/>
                <a:gd name="T41" fmla="*/ 50 h 1476"/>
                <a:gd name="T42" fmla="*/ 1578 w 3912"/>
                <a:gd name="T43" fmla="*/ 18 h 1476"/>
                <a:gd name="T44" fmla="*/ 1868 w 3912"/>
                <a:gd name="T45" fmla="*/ 2 h 1476"/>
                <a:gd name="T46" fmla="*/ 2068 w 3912"/>
                <a:gd name="T47" fmla="*/ 0 h 1476"/>
                <a:gd name="T48" fmla="*/ 2364 w 3912"/>
                <a:gd name="T49" fmla="*/ 12 h 1476"/>
                <a:gd name="T50" fmla="*/ 2644 w 3912"/>
                <a:gd name="T51" fmla="*/ 40 h 1476"/>
                <a:gd name="T52" fmla="*/ 2904 w 3912"/>
                <a:gd name="T53" fmla="*/ 84 h 1476"/>
                <a:gd name="T54" fmla="*/ 3142 w 3912"/>
                <a:gd name="T55" fmla="*/ 140 h 1476"/>
                <a:gd name="T56" fmla="*/ 3352 w 3912"/>
                <a:gd name="T57" fmla="*/ 208 h 1476"/>
                <a:gd name="T58" fmla="*/ 3534 w 3912"/>
                <a:gd name="T59" fmla="*/ 288 h 1476"/>
                <a:gd name="T60" fmla="*/ 3684 w 3912"/>
                <a:gd name="T61" fmla="*/ 376 h 1476"/>
                <a:gd name="T62" fmla="*/ 3798 w 3912"/>
                <a:gd name="T63" fmla="*/ 472 h 1476"/>
                <a:gd name="T64" fmla="*/ 3876 w 3912"/>
                <a:gd name="T65" fmla="*/ 576 h 1476"/>
                <a:gd name="T66" fmla="*/ 3908 w 3912"/>
                <a:gd name="T67" fmla="*/ 668 h 1476"/>
                <a:gd name="T68" fmla="*/ 3912 w 3912"/>
                <a:gd name="T69" fmla="*/ 724 h 1476"/>
                <a:gd name="T70" fmla="*/ 3908 w 3912"/>
                <a:gd name="T71" fmla="*/ 762 h 1476"/>
                <a:gd name="T72" fmla="*/ 3888 w 3912"/>
                <a:gd name="T73" fmla="*/ 836 h 1476"/>
                <a:gd name="T74" fmla="*/ 3820 w 3912"/>
                <a:gd name="T75" fmla="*/ 944 h 1476"/>
                <a:gd name="T76" fmla="*/ 3712 w 3912"/>
                <a:gd name="T77" fmla="*/ 1046 h 1476"/>
                <a:gd name="T78" fmla="*/ 3568 w 3912"/>
                <a:gd name="T79" fmla="*/ 1140 h 1476"/>
                <a:gd name="T80" fmla="*/ 3392 w 3912"/>
                <a:gd name="T81" fmla="*/ 1224 h 1476"/>
                <a:gd name="T82" fmla="*/ 3186 w 3912"/>
                <a:gd name="T83" fmla="*/ 1300 h 1476"/>
                <a:gd name="T84" fmla="*/ 2954 w 3912"/>
                <a:gd name="T85" fmla="*/ 1362 h 1476"/>
                <a:gd name="T86" fmla="*/ 2702 w 3912"/>
                <a:gd name="T87" fmla="*/ 1412 h 1476"/>
                <a:gd name="T88" fmla="*/ 2430 w 3912"/>
                <a:gd name="T89" fmla="*/ 1448 h 1476"/>
                <a:gd name="T90" fmla="*/ 2142 w 3912"/>
                <a:gd name="T91" fmla="*/ 1470 h 1476"/>
                <a:gd name="T92" fmla="*/ 1844 w 3912"/>
                <a:gd name="T93" fmla="*/ 1474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2" h="1476">
                  <a:moveTo>
                    <a:pt x="1844" y="1474"/>
                  </a:moveTo>
                  <a:lnTo>
                    <a:pt x="1844" y="1474"/>
                  </a:lnTo>
                  <a:lnTo>
                    <a:pt x="1744" y="1472"/>
                  </a:lnTo>
                  <a:lnTo>
                    <a:pt x="1644" y="1468"/>
                  </a:lnTo>
                  <a:lnTo>
                    <a:pt x="1548" y="1462"/>
                  </a:lnTo>
                  <a:lnTo>
                    <a:pt x="1452" y="1456"/>
                  </a:lnTo>
                  <a:lnTo>
                    <a:pt x="1360" y="1446"/>
                  </a:lnTo>
                  <a:lnTo>
                    <a:pt x="1268" y="1434"/>
                  </a:lnTo>
                  <a:lnTo>
                    <a:pt x="1180" y="1422"/>
                  </a:lnTo>
                  <a:lnTo>
                    <a:pt x="1092" y="1408"/>
                  </a:lnTo>
                  <a:lnTo>
                    <a:pt x="1008" y="1392"/>
                  </a:lnTo>
                  <a:lnTo>
                    <a:pt x="928" y="1374"/>
                  </a:lnTo>
                  <a:lnTo>
                    <a:pt x="848" y="1356"/>
                  </a:lnTo>
                  <a:lnTo>
                    <a:pt x="772" y="1336"/>
                  </a:lnTo>
                  <a:lnTo>
                    <a:pt x="698" y="1314"/>
                  </a:lnTo>
                  <a:lnTo>
                    <a:pt x="628" y="1292"/>
                  </a:lnTo>
                  <a:lnTo>
                    <a:pt x="560" y="1268"/>
                  </a:lnTo>
                  <a:lnTo>
                    <a:pt x="496" y="1242"/>
                  </a:lnTo>
                  <a:lnTo>
                    <a:pt x="436" y="1216"/>
                  </a:lnTo>
                  <a:lnTo>
                    <a:pt x="378" y="1188"/>
                  </a:lnTo>
                  <a:lnTo>
                    <a:pt x="324" y="1160"/>
                  </a:lnTo>
                  <a:lnTo>
                    <a:pt x="274" y="1130"/>
                  </a:lnTo>
                  <a:lnTo>
                    <a:pt x="228" y="1100"/>
                  </a:lnTo>
                  <a:lnTo>
                    <a:pt x="186" y="1068"/>
                  </a:lnTo>
                  <a:lnTo>
                    <a:pt x="148" y="1036"/>
                  </a:lnTo>
                  <a:lnTo>
                    <a:pt x="114" y="1004"/>
                  </a:lnTo>
                  <a:lnTo>
                    <a:pt x="84" y="970"/>
                  </a:lnTo>
                  <a:lnTo>
                    <a:pt x="58" y="934"/>
                  </a:lnTo>
                  <a:lnTo>
                    <a:pt x="38" y="900"/>
                  </a:lnTo>
                  <a:lnTo>
                    <a:pt x="22" y="864"/>
                  </a:lnTo>
                  <a:lnTo>
                    <a:pt x="10" y="826"/>
                  </a:lnTo>
                  <a:lnTo>
                    <a:pt x="6" y="808"/>
                  </a:lnTo>
                  <a:lnTo>
                    <a:pt x="2" y="790"/>
                  </a:lnTo>
                  <a:lnTo>
                    <a:pt x="2" y="772"/>
                  </a:lnTo>
                  <a:lnTo>
                    <a:pt x="0" y="752"/>
                  </a:lnTo>
                  <a:lnTo>
                    <a:pt x="2" y="734"/>
                  </a:lnTo>
                  <a:lnTo>
                    <a:pt x="4" y="714"/>
                  </a:lnTo>
                  <a:lnTo>
                    <a:pt x="4" y="714"/>
                  </a:lnTo>
                  <a:lnTo>
                    <a:pt x="8" y="696"/>
                  </a:lnTo>
                  <a:lnTo>
                    <a:pt x="12" y="676"/>
                  </a:lnTo>
                  <a:lnTo>
                    <a:pt x="26" y="640"/>
                  </a:lnTo>
                  <a:lnTo>
                    <a:pt x="44" y="602"/>
                  </a:lnTo>
                  <a:lnTo>
                    <a:pt x="66" y="566"/>
                  </a:lnTo>
                  <a:lnTo>
                    <a:pt x="94" y="530"/>
                  </a:lnTo>
                  <a:lnTo>
                    <a:pt x="126" y="496"/>
                  </a:lnTo>
                  <a:lnTo>
                    <a:pt x="162" y="462"/>
                  </a:lnTo>
                  <a:lnTo>
                    <a:pt x="202" y="430"/>
                  </a:lnTo>
                  <a:lnTo>
                    <a:pt x="246" y="398"/>
                  </a:lnTo>
                  <a:lnTo>
                    <a:pt x="294" y="366"/>
                  </a:lnTo>
                  <a:lnTo>
                    <a:pt x="346" y="336"/>
                  </a:lnTo>
                  <a:lnTo>
                    <a:pt x="400" y="306"/>
                  </a:lnTo>
                  <a:lnTo>
                    <a:pt x="460" y="278"/>
                  </a:lnTo>
                  <a:lnTo>
                    <a:pt x="522" y="250"/>
                  </a:lnTo>
                  <a:lnTo>
                    <a:pt x="586" y="224"/>
                  </a:lnTo>
                  <a:lnTo>
                    <a:pt x="656" y="200"/>
                  </a:lnTo>
                  <a:lnTo>
                    <a:pt x="726" y="176"/>
                  </a:lnTo>
                  <a:lnTo>
                    <a:pt x="802" y="154"/>
                  </a:lnTo>
                  <a:lnTo>
                    <a:pt x="878" y="134"/>
                  </a:lnTo>
                  <a:lnTo>
                    <a:pt x="958" y="114"/>
                  </a:lnTo>
                  <a:lnTo>
                    <a:pt x="1040" y="96"/>
                  </a:lnTo>
                  <a:lnTo>
                    <a:pt x="1124" y="78"/>
                  </a:lnTo>
                  <a:lnTo>
                    <a:pt x="1212" y="64"/>
                  </a:lnTo>
                  <a:lnTo>
                    <a:pt x="1300" y="50"/>
                  </a:lnTo>
                  <a:lnTo>
                    <a:pt x="1390" y="38"/>
                  </a:lnTo>
                  <a:lnTo>
                    <a:pt x="1484" y="26"/>
                  </a:lnTo>
                  <a:lnTo>
                    <a:pt x="1578" y="18"/>
                  </a:lnTo>
                  <a:lnTo>
                    <a:pt x="1672" y="12"/>
                  </a:lnTo>
                  <a:lnTo>
                    <a:pt x="1770" y="6"/>
                  </a:lnTo>
                  <a:lnTo>
                    <a:pt x="1868" y="2"/>
                  </a:lnTo>
                  <a:lnTo>
                    <a:pt x="1968" y="0"/>
                  </a:lnTo>
                  <a:lnTo>
                    <a:pt x="2068" y="0"/>
                  </a:lnTo>
                  <a:lnTo>
                    <a:pt x="2068" y="0"/>
                  </a:lnTo>
                  <a:lnTo>
                    <a:pt x="2170" y="4"/>
                  </a:lnTo>
                  <a:lnTo>
                    <a:pt x="2268" y="8"/>
                  </a:lnTo>
                  <a:lnTo>
                    <a:pt x="2364" y="12"/>
                  </a:lnTo>
                  <a:lnTo>
                    <a:pt x="2460" y="20"/>
                  </a:lnTo>
                  <a:lnTo>
                    <a:pt x="2554" y="30"/>
                  </a:lnTo>
                  <a:lnTo>
                    <a:pt x="2644" y="40"/>
                  </a:lnTo>
                  <a:lnTo>
                    <a:pt x="2734" y="54"/>
                  </a:lnTo>
                  <a:lnTo>
                    <a:pt x="2820" y="68"/>
                  </a:lnTo>
                  <a:lnTo>
                    <a:pt x="2904" y="84"/>
                  </a:lnTo>
                  <a:lnTo>
                    <a:pt x="2986" y="102"/>
                  </a:lnTo>
                  <a:lnTo>
                    <a:pt x="3064" y="120"/>
                  </a:lnTo>
                  <a:lnTo>
                    <a:pt x="3142" y="140"/>
                  </a:lnTo>
                  <a:lnTo>
                    <a:pt x="3214" y="162"/>
                  </a:lnTo>
                  <a:lnTo>
                    <a:pt x="3284" y="184"/>
                  </a:lnTo>
                  <a:lnTo>
                    <a:pt x="3352" y="208"/>
                  </a:lnTo>
                  <a:lnTo>
                    <a:pt x="3416" y="234"/>
                  </a:lnTo>
                  <a:lnTo>
                    <a:pt x="3476" y="260"/>
                  </a:lnTo>
                  <a:lnTo>
                    <a:pt x="3534" y="288"/>
                  </a:lnTo>
                  <a:lnTo>
                    <a:pt x="3588" y="316"/>
                  </a:lnTo>
                  <a:lnTo>
                    <a:pt x="3638" y="346"/>
                  </a:lnTo>
                  <a:lnTo>
                    <a:pt x="3684" y="376"/>
                  </a:lnTo>
                  <a:lnTo>
                    <a:pt x="3726" y="408"/>
                  </a:lnTo>
                  <a:lnTo>
                    <a:pt x="3764" y="440"/>
                  </a:lnTo>
                  <a:lnTo>
                    <a:pt x="3798" y="472"/>
                  </a:lnTo>
                  <a:lnTo>
                    <a:pt x="3828" y="506"/>
                  </a:lnTo>
                  <a:lnTo>
                    <a:pt x="3854" y="542"/>
                  </a:lnTo>
                  <a:lnTo>
                    <a:pt x="3876" y="576"/>
                  </a:lnTo>
                  <a:lnTo>
                    <a:pt x="3892" y="612"/>
                  </a:lnTo>
                  <a:lnTo>
                    <a:pt x="3904" y="648"/>
                  </a:lnTo>
                  <a:lnTo>
                    <a:pt x="3908" y="668"/>
                  </a:lnTo>
                  <a:lnTo>
                    <a:pt x="3910" y="686"/>
                  </a:lnTo>
                  <a:lnTo>
                    <a:pt x="3912" y="704"/>
                  </a:lnTo>
                  <a:lnTo>
                    <a:pt x="3912" y="724"/>
                  </a:lnTo>
                  <a:lnTo>
                    <a:pt x="3910" y="742"/>
                  </a:lnTo>
                  <a:lnTo>
                    <a:pt x="3908" y="762"/>
                  </a:lnTo>
                  <a:lnTo>
                    <a:pt x="3908" y="762"/>
                  </a:lnTo>
                  <a:lnTo>
                    <a:pt x="3906" y="780"/>
                  </a:lnTo>
                  <a:lnTo>
                    <a:pt x="3900" y="800"/>
                  </a:lnTo>
                  <a:lnTo>
                    <a:pt x="3888" y="836"/>
                  </a:lnTo>
                  <a:lnTo>
                    <a:pt x="3868" y="874"/>
                  </a:lnTo>
                  <a:lnTo>
                    <a:pt x="3846" y="910"/>
                  </a:lnTo>
                  <a:lnTo>
                    <a:pt x="3820" y="944"/>
                  </a:lnTo>
                  <a:lnTo>
                    <a:pt x="3788" y="980"/>
                  </a:lnTo>
                  <a:lnTo>
                    <a:pt x="3752" y="1014"/>
                  </a:lnTo>
                  <a:lnTo>
                    <a:pt x="3712" y="1046"/>
                  </a:lnTo>
                  <a:lnTo>
                    <a:pt x="3668" y="1078"/>
                  </a:lnTo>
                  <a:lnTo>
                    <a:pt x="3620" y="1110"/>
                  </a:lnTo>
                  <a:lnTo>
                    <a:pt x="3568" y="1140"/>
                  </a:lnTo>
                  <a:lnTo>
                    <a:pt x="3512" y="1170"/>
                  </a:lnTo>
                  <a:lnTo>
                    <a:pt x="3454" y="1198"/>
                  </a:lnTo>
                  <a:lnTo>
                    <a:pt x="3392" y="1224"/>
                  </a:lnTo>
                  <a:lnTo>
                    <a:pt x="3326" y="1250"/>
                  </a:lnTo>
                  <a:lnTo>
                    <a:pt x="3258" y="1276"/>
                  </a:lnTo>
                  <a:lnTo>
                    <a:pt x="3186" y="1300"/>
                  </a:lnTo>
                  <a:lnTo>
                    <a:pt x="3112" y="1322"/>
                  </a:lnTo>
                  <a:lnTo>
                    <a:pt x="3034" y="1342"/>
                  </a:lnTo>
                  <a:lnTo>
                    <a:pt x="2954" y="1362"/>
                  </a:lnTo>
                  <a:lnTo>
                    <a:pt x="2872" y="1380"/>
                  </a:lnTo>
                  <a:lnTo>
                    <a:pt x="2788" y="1398"/>
                  </a:lnTo>
                  <a:lnTo>
                    <a:pt x="2702" y="1412"/>
                  </a:lnTo>
                  <a:lnTo>
                    <a:pt x="2612" y="1426"/>
                  </a:lnTo>
                  <a:lnTo>
                    <a:pt x="2522" y="1438"/>
                  </a:lnTo>
                  <a:lnTo>
                    <a:pt x="2430" y="1448"/>
                  </a:lnTo>
                  <a:lnTo>
                    <a:pt x="2336" y="1458"/>
                  </a:lnTo>
                  <a:lnTo>
                    <a:pt x="2240" y="1464"/>
                  </a:lnTo>
                  <a:lnTo>
                    <a:pt x="2142" y="1470"/>
                  </a:lnTo>
                  <a:lnTo>
                    <a:pt x="2044" y="1474"/>
                  </a:lnTo>
                  <a:lnTo>
                    <a:pt x="1944" y="1476"/>
                  </a:lnTo>
                  <a:lnTo>
                    <a:pt x="1844" y="14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12" name="Freeform 9">
              <a:extLst>
                <a:ext uri="{FF2B5EF4-FFF2-40B4-BE49-F238E27FC236}">
                  <a16:creationId xmlns:a16="http://schemas.microsoft.com/office/drawing/2014/main" id="{2ADA41BC-4943-FD07-E0A0-E25B238EE8D8}"/>
                </a:ext>
              </a:extLst>
            </p:cNvPr>
            <p:cNvSpPr>
              <a:spLocks/>
            </p:cNvSpPr>
            <p:nvPr/>
          </p:nvSpPr>
          <p:spPr bwMode="auto">
            <a:xfrm>
              <a:off x="10616917" y="9515097"/>
              <a:ext cx="6311211" cy="2387812"/>
            </a:xfrm>
            <a:custGeom>
              <a:avLst/>
              <a:gdLst>
                <a:gd name="T0" fmla="*/ 2406 w 4784"/>
                <a:gd name="T1" fmla="*/ 0 h 1810"/>
                <a:gd name="T2" fmla="*/ 2046 w 4784"/>
                <a:gd name="T3" fmla="*/ 12 h 1810"/>
                <a:gd name="T4" fmla="*/ 1700 w 4784"/>
                <a:gd name="T5" fmla="*/ 46 h 1810"/>
                <a:gd name="T6" fmla="*/ 1374 w 4784"/>
                <a:gd name="T7" fmla="*/ 96 h 1810"/>
                <a:gd name="T8" fmla="*/ 1074 w 4784"/>
                <a:gd name="T9" fmla="*/ 162 h 1810"/>
                <a:gd name="T10" fmla="*/ 800 w 4784"/>
                <a:gd name="T11" fmla="*/ 244 h 1810"/>
                <a:gd name="T12" fmla="*/ 562 w 4784"/>
                <a:gd name="T13" fmla="*/ 340 h 1810"/>
                <a:gd name="T14" fmla="*/ 358 w 4784"/>
                <a:gd name="T15" fmla="*/ 446 h 1810"/>
                <a:gd name="T16" fmla="*/ 196 w 4784"/>
                <a:gd name="T17" fmla="*/ 564 h 1810"/>
                <a:gd name="T18" fmla="*/ 96 w 4784"/>
                <a:gd name="T19" fmla="*/ 670 h 1810"/>
                <a:gd name="T20" fmla="*/ 52 w 4784"/>
                <a:gd name="T21" fmla="*/ 736 h 1810"/>
                <a:gd name="T22" fmla="*/ 22 w 4784"/>
                <a:gd name="T23" fmla="*/ 804 h 1810"/>
                <a:gd name="T24" fmla="*/ 4 w 4784"/>
                <a:gd name="T25" fmla="*/ 874 h 1810"/>
                <a:gd name="T26" fmla="*/ 0 w 4784"/>
                <a:gd name="T27" fmla="*/ 920 h 1810"/>
                <a:gd name="T28" fmla="*/ 6 w 4784"/>
                <a:gd name="T29" fmla="*/ 988 h 1810"/>
                <a:gd name="T30" fmla="*/ 26 w 4784"/>
                <a:gd name="T31" fmla="*/ 1056 h 1810"/>
                <a:gd name="T32" fmla="*/ 58 w 4784"/>
                <a:gd name="T33" fmla="*/ 1122 h 1810"/>
                <a:gd name="T34" fmla="*/ 102 w 4784"/>
                <a:gd name="T35" fmla="*/ 1186 h 1810"/>
                <a:gd name="T36" fmla="*/ 228 w 4784"/>
                <a:gd name="T37" fmla="*/ 1308 h 1810"/>
                <a:gd name="T38" fmla="*/ 396 w 4784"/>
                <a:gd name="T39" fmla="*/ 1420 h 1810"/>
                <a:gd name="T40" fmla="*/ 606 w 4784"/>
                <a:gd name="T41" fmla="*/ 1522 h 1810"/>
                <a:gd name="T42" fmla="*/ 854 w 4784"/>
                <a:gd name="T43" fmla="*/ 1612 h 1810"/>
                <a:gd name="T44" fmla="*/ 1134 w 4784"/>
                <a:gd name="T45" fmla="*/ 1686 h 1810"/>
                <a:gd name="T46" fmla="*/ 1442 w 4784"/>
                <a:gd name="T47" fmla="*/ 1744 h 1810"/>
                <a:gd name="T48" fmla="*/ 1776 w 4784"/>
                <a:gd name="T49" fmla="*/ 1786 h 1810"/>
                <a:gd name="T50" fmla="*/ 2132 w 4784"/>
                <a:gd name="T51" fmla="*/ 1808 h 1810"/>
                <a:gd name="T52" fmla="*/ 2378 w 4784"/>
                <a:gd name="T53" fmla="*/ 1810 h 1810"/>
                <a:gd name="T54" fmla="*/ 2740 w 4784"/>
                <a:gd name="T55" fmla="*/ 1798 h 1810"/>
                <a:gd name="T56" fmla="*/ 3084 w 4784"/>
                <a:gd name="T57" fmla="*/ 1764 h 1810"/>
                <a:gd name="T58" fmla="*/ 3410 w 4784"/>
                <a:gd name="T59" fmla="*/ 1714 h 1810"/>
                <a:gd name="T60" fmla="*/ 3712 w 4784"/>
                <a:gd name="T61" fmla="*/ 1646 h 1810"/>
                <a:gd name="T62" fmla="*/ 3984 w 4784"/>
                <a:gd name="T63" fmla="*/ 1564 h 1810"/>
                <a:gd name="T64" fmla="*/ 4224 w 4784"/>
                <a:gd name="T65" fmla="*/ 1466 h 1810"/>
                <a:gd name="T66" fmla="*/ 4426 w 4784"/>
                <a:gd name="T67" fmla="*/ 1358 h 1810"/>
                <a:gd name="T68" fmla="*/ 4588 w 4784"/>
                <a:gd name="T69" fmla="*/ 1240 h 1810"/>
                <a:gd name="T70" fmla="*/ 4688 w 4784"/>
                <a:gd name="T71" fmla="*/ 1134 h 1810"/>
                <a:gd name="T72" fmla="*/ 4732 w 4784"/>
                <a:gd name="T73" fmla="*/ 1068 h 1810"/>
                <a:gd name="T74" fmla="*/ 4762 w 4784"/>
                <a:gd name="T75" fmla="*/ 1000 h 1810"/>
                <a:gd name="T76" fmla="*/ 4780 w 4784"/>
                <a:gd name="T77" fmla="*/ 930 h 1810"/>
                <a:gd name="T78" fmla="*/ 4784 w 4784"/>
                <a:gd name="T79" fmla="*/ 884 h 1810"/>
                <a:gd name="T80" fmla="*/ 4778 w 4784"/>
                <a:gd name="T81" fmla="*/ 816 h 1810"/>
                <a:gd name="T82" fmla="*/ 4760 w 4784"/>
                <a:gd name="T83" fmla="*/ 748 h 1810"/>
                <a:gd name="T84" fmla="*/ 4728 w 4784"/>
                <a:gd name="T85" fmla="*/ 682 h 1810"/>
                <a:gd name="T86" fmla="*/ 4682 w 4784"/>
                <a:gd name="T87" fmla="*/ 618 h 1810"/>
                <a:gd name="T88" fmla="*/ 4558 w 4784"/>
                <a:gd name="T89" fmla="*/ 498 h 1810"/>
                <a:gd name="T90" fmla="*/ 4388 w 4784"/>
                <a:gd name="T91" fmla="*/ 386 h 1810"/>
                <a:gd name="T92" fmla="*/ 4178 w 4784"/>
                <a:gd name="T93" fmla="*/ 284 h 1810"/>
                <a:gd name="T94" fmla="*/ 3932 w 4784"/>
                <a:gd name="T95" fmla="*/ 196 h 1810"/>
                <a:gd name="T96" fmla="*/ 3652 w 4784"/>
                <a:gd name="T97" fmla="*/ 122 h 1810"/>
                <a:gd name="T98" fmla="*/ 3342 w 4784"/>
                <a:gd name="T99" fmla="*/ 64 h 1810"/>
                <a:gd name="T100" fmla="*/ 3008 w 4784"/>
                <a:gd name="T101" fmla="*/ 24 h 1810"/>
                <a:gd name="T102" fmla="*/ 2652 w 4784"/>
                <a:gd name="T103" fmla="*/ 4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4" h="1810">
                  <a:moveTo>
                    <a:pt x="2530" y="0"/>
                  </a:moveTo>
                  <a:lnTo>
                    <a:pt x="2530" y="0"/>
                  </a:lnTo>
                  <a:lnTo>
                    <a:pt x="2406" y="0"/>
                  </a:lnTo>
                  <a:lnTo>
                    <a:pt x="2284" y="2"/>
                  </a:lnTo>
                  <a:lnTo>
                    <a:pt x="2164" y="6"/>
                  </a:lnTo>
                  <a:lnTo>
                    <a:pt x="2046" y="12"/>
                  </a:lnTo>
                  <a:lnTo>
                    <a:pt x="1928" y="22"/>
                  </a:lnTo>
                  <a:lnTo>
                    <a:pt x="1814" y="32"/>
                  </a:lnTo>
                  <a:lnTo>
                    <a:pt x="1700" y="46"/>
                  </a:lnTo>
                  <a:lnTo>
                    <a:pt x="1590" y="60"/>
                  </a:lnTo>
                  <a:lnTo>
                    <a:pt x="1480" y="76"/>
                  </a:lnTo>
                  <a:lnTo>
                    <a:pt x="1374" y="96"/>
                  </a:lnTo>
                  <a:lnTo>
                    <a:pt x="1272" y="116"/>
                  </a:lnTo>
                  <a:lnTo>
                    <a:pt x="1172" y="138"/>
                  </a:lnTo>
                  <a:lnTo>
                    <a:pt x="1074" y="162"/>
                  </a:lnTo>
                  <a:lnTo>
                    <a:pt x="980" y="188"/>
                  </a:lnTo>
                  <a:lnTo>
                    <a:pt x="888" y="216"/>
                  </a:lnTo>
                  <a:lnTo>
                    <a:pt x="800" y="244"/>
                  </a:lnTo>
                  <a:lnTo>
                    <a:pt x="718" y="274"/>
                  </a:lnTo>
                  <a:lnTo>
                    <a:pt x="638" y="306"/>
                  </a:lnTo>
                  <a:lnTo>
                    <a:pt x="562" y="340"/>
                  </a:lnTo>
                  <a:lnTo>
                    <a:pt x="490" y="374"/>
                  </a:lnTo>
                  <a:lnTo>
                    <a:pt x="422" y="410"/>
                  </a:lnTo>
                  <a:lnTo>
                    <a:pt x="358" y="446"/>
                  </a:lnTo>
                  <a:lnTo>
                    <a:pt x="300" y="486"/>
                  </a:lnTo>
                  <a:lnTo>
                    <a:pt x="246" y="524"/>
                  </a:lnTo>
                  <a:lnTo>
                    <a:pt x="196" y="564"/>
                  </a:lnTo>
                  <a:lnTo>
                    <a:pt x="152" y="606"/>
                  </a:lnTo>
                  <a:lnTo>
                    <a:pt x="114" y="648"/>
                  </a:lnTo>
                  <a:lnTo>
                    <a:pt x="96" y="670"/>
                  </a:lnTo>
                  <a:lnTo>
                    <a:pt x="80" y="692"/>
                  </a:lnTo>
                  <a:lnTo>
                    <a:pt x="66" y="714"/>
                  </a:lnTo>
                  <a:lnTo>
                    <a:pt x="52" y="736"/>
                  </a:lnTo>
                  <a:lnTo>
                    <a:pt x="42" y="758"/>
                  </a:lnTo>
                  <a:lnTo>
                    <a:pt x="30" y="782"/>
                  </a:lnTo>
                  <a:lnTo>
                    <a:pt x="22" y="804"/>
                  </a:lnTo>
                  <a:lnTo>
                    <a:pt x="14" y="826"/>
                  </a:lnTo>
                  <a:lnTo>
                    <a:pt x="8" y="850"/>
                  </a:lnTo>
                  <a:lnTo>
                    <a:pt x="4" y="874"/>
                  </a:lnTo>
                  <a:lnTo>
                    <a:pt x="4" y="874"/>
                  </a:lnTo>
                  <a:lnTo>
                    <a:pt x="2" y="896"/>
                  </a:lnTo>
                  <a:lnTo>
                    <a:pt x="0" y="920"/>
                  </a:lnTo>
                  <a:lnTo>
                    <a:pt x="0" y="942"/>
                  </a:lnTo>
                  <a:lnTo>
                    <a:pt x="2" y="966"/>
                  </a:lnTo>
                  <a:lnTo>
                    <a:pt x="6" y="988"/>
                  </a:lnTo>
                  <a:lnTo>
                    <a:pt x="10" y="1010"/>
                  </a:lnTo>
                  <a:lnTo>
                    <a:pt x="18" y="1034"/>
                  </a:lnTo>
                  <a:lnTo>
                    <a:pt x="26" y="1056"/>
                  </a:lnTo>
                  <a:lnTo>
                    <a:pt x="34" y="1078"/>
                  </a:lnTo>
                  <a:lnTo>
                    <a:pt x="46" y="1100"/>
                  </a:lnTo>
                  <a:lnTo>
                    <a:pt x="58" y="1122"/>
                  </a:lnTo>
                  <a:lnTo>
                    <a:pt x="70" y="1144"/>
                  </a:lnTo>
                  <a:lnTo>
                    <a:pt x="86" y="1164"/>
                  </a:lnTo>
                  <a:lnTo>
                    <a:pt x="102" y="1186"/>
                  </a:lnTo>
                  <a:lnTo>
                    <a:pt x="138" y="1228"/>
                  </a:lnTo>
                  <a:lnTo>
                    <a:pt x="180" y="1268"/>
                  </a:lnTo>
                  <a:lnTo>
                    <a:pt x="228" y="1308"/>
                  </a:lnTo>
                  <a:lnTo>
                    <a:pt x="278" y="1346"/>
                  </a:lnTo>
                  <a:lnTo>
                    <a:pt x="336" y="1384"/>
                  </a:lnTo>
                  <a:lnTo>
                    <a:pt x="396" y="1420"/>
                  </a:lnTo>
                  <a:lnTo>
                    <a:pt x="462" y="1456"/>
                  </a:lnTo>
                  <a:lnTo>
                    <a:pt x="532" y="1490"/>
                  </a:lnTo>
                  <a:lnTo>
                    <a:pt x="606" y="1522"/>
                  </a:lnTo>
                  <a:lnTo>
                    <a:pt x="686" y="1554"/>
                  </a:lnTo>
                  <a:lnTo>
                    <a:pt x="768" y="1584"/>
                  </a:lnTo>
                  <a:lnTo>
                    <a:pt x="854" y="1612"/>
                  </a:lnTo>
                  <a:lnTo>
                    <a:pt x="944" y="1638"/>
                  </a:lnTo>
                  <a:lnTo>
                    <a:pt x="1036" y="1662"/>
                  </a:lnTo>
                  <a:lnTo>
                    <a:pt x="1134" y="1686"/>
                  </a:lnTo>
                  <a:lnTo>
                    <a:pt x="1234" y="1708"/>
                  </a:lnTo>
                  <a:lnTo>
                    <a:pt x="1336" y="1726"/>
                  </a:lnTo>
                  <a:lnTo>
                    <a:pt x="1442" y="1744"/>
                  </a:lnTo>
                  <a:lnTo>
                    <a:pt x="1552" y="1760"/>
                  </a:lnTo>
                  <a:lnTo>
                    <a:pt x="1662" y="1774"/>
                  </a:lnTo>
                  <a:lnTo>
                    <a:pt x="1776" y="1786"/>
                  </a:lnTo>
                  <a:lnTo>
                    <a:pt x="1892" y="1796"/>
                  </a:lnTo>
                  <a:lnTo>
                    <a:pt x="2012" y="1802"/>
                  </a:lnTo>
                  <a:lnTo>
                    <a:pt x="2132" y="1808"/>
                  </a:lnTo>
                  <a:lnTo>
                    <a:pt x="2254" y="1810"/>
                  </a:lnTo>
                  <a:lnTo>
                    <a:pt x="2254" y="1810"/>
                  </a:lnTo>
                  <a:lnTo>
                    <a:pt x="2378" y="1810"/>
                  </a:lnTo>
                  <a:lnTo>
                    <a:pt x="2500" y="1808"/>
                  </a:lnTo>
                  <a:lnTo>
                    <a:pt x="2620" y="1804"/>
                  </a:lnTo>
                  <a:lnTo>
                    <a:pt x="2740" y="1798"/>
                  </a:lnTo>
                  <a:lnTo>
                    <a:pt x="2856" y="1788"/>
                  </a:lnTo>
                  <a:lnTo>
                    <a:pt x="2972" y="1778"/>
                  </a:lnTo>
                  <a:lnTo>
                    <a:pt x="3084" y="1764"/>
                  </a:lnTo>
                  <a:lnTo>
                    <a:pt x="3196" y="1750"/>
                  </a:lnTo>
                  <a:lnTo>
                    <a:pt x="3304" y="1732"/>
                  </a:lnTo>
                  <a:lnTo>
                    <a:pt x="3410" y="1714"/>
                  </a:lnTo>
                  <a:lnTo>
                    <a:pt x="3514" y="1692"/>
                  </a:lnTo>
                  <a:lnTo>
                    <a:pt x="3614" y="1670"/>
                  </a:lnTo>
                  <a:lnTo>
                    <a:pt x="3712" y="1646"/>
                  </a:lnTo>
                  <a:lnTo>
                    <a:pt x="3806" y="1620"/>
                  </a:lnTo>
                  <a:lnTo>
                    <a:pt x="3896" y="1592"/>
                  </a:lnTo>
                  <a:lnTo>
                    <a:pt x="3984" y="1564"/>
                  </a:lnTo>
                  <a:lnTo>
                    <a:pt x="4068" y="1532"/>
                  </a:lnTo>
                  <a:lnTo>
                    <a:pt x="4148" y="1500"/>
                  </a:lnTo>
                  <a:lnTo>
                    <a:pt x="4224" y="1466"/>
                  </a:lnTo>
                  <a:lnTo>
                    <a:pt x="4296" y="1432"/>
                  </a:lnTo>
                  <a:lnTo>
                    <a:pt x="4364" y="1396"/>
                  </a:lnTo>
                  <a:lnTo>
                    <a:pt x="4426" y="1358"/>
                  </a:lnTo>
                  <a:lnTo>
                    <a:pt x="4486" y="1320"/>
                  </a:lnTo>
                  <a:lnTo>
                    <a:pt x="4540" y="1280"/>
                  </a:lnTo>
                  <a:lnTo>
                    <a:pt x="4588" y="1240"/>
                  </a:lnTo>
                  <a:lnTo>
                    <a:pt x="4632" y="1198"/>
                  </a:lnTo>
                  <a:lnTo>
                    <a:pt x="4670" y="1156"/>
                  </a:lnTo>
                  <a:lnTo>
                    <a:pt x="4688" y="1134"/>
                  </a:lnTo>
                  <a:lnTo>
                    <a:pt x="4704" y="1112"/>
                  </a:lnTo>
                  <a:lnTo>
                    <a:pt x="4718" y="1090"/>
                  </a:lnTo>
                  <a:lnTo>
                    <a:pt x="4732" y="1068"/>
                  </a:lnTo>
                  <a:lnTo>
                    <a:pt x="4744" y="1046"/>
                  </a:lnTo>
                  <a:lnTo>
                    <a:pt x="4754" y="1022"/>
                  </a:lnTo>
                  <a:lnTo>
                    <a:pt x="4762" y="1000"/>
                  </a:lnTo>
                  <a:lnTo>
                    <a:pt x="4770" y="978"/>
                  </a:lnTo>
                  <a:lnTo>
                    <a:pt x="4776" y="954"/>
                  </a:lnTo>
                  <a:lnTo>
                    <a:pt x="4780" y="930"/>
                  </a:lnTo>
                  <a:lnTo>
                    <a:pt x="4780" y="930"/>
                  </a:lnTo>
                  <a:lnTo>
                    <a:pt x="4784" y="908"/>
                  </a:lnTo>
                  <a:lnTo>
                    <a:pt x="4784" y="884"/>
                  </a:lnTo>
                  <a:lnTo>
                    <a:pt x="4784" y="862"/>
                  </a:lnTo>
                  <a:lnTo>
                    <a:pt x="4782" y="838"/>
                  </a:lnTo>
                  <a:lnTo>
                    <a:pt x="4778" y="816"/>
                  </a:lnTo>
                  <a:lnTo>
                    <a:pt x="4774" y="794"/>
                  </a:lnTo>
                  <a:lnTo>
                    <a:pt x="4768" y="770"/>
                  </a:lnTo>
                  <a:lnTo>
                    <a:pt x="4760" y="748"/>
                  </a:lnTo>
                  <a:lnTo>
                    <a:pt x="4750" y="726"/>
                  </a:lnTo>
                  <a:lnTo>
                    <a:pt x="4740" y="704"/>
                  </a:lnTo>
                  <a:lnTo>
                    <a:pt x="4728" y="682"/>
                  </a:lnTo>
                  <a:lnTo>
                    <a:pt x="4714" y="662"/>
                  </a:lnTo>
                  <a:lnTo>
                    <a:pt x="4698" y="640"/>
                  </a:lnTo>
                  <a:lnTo>
                    <a:pt x="4682" y="618"/>
                  </a:lnTo>
                  <a:lnTo>
                    <a:pt x="4646" y="578"/>
                  </a:lnTo>
                  <a:lnTo>
                    <a:pt x="4604" y="536"/>
                  </a:lnTo>
                  <a:lnTo>
                    <a:pt x="4558" y="498"/>
                  </a:lnTo>
                  <a:lnTo>
                    <a:pt x="4506" y="460"/>
                  </a:lnTo>
                  <a:lnTo>
                    <a:pt x="4450" y="422"/>
                  </a:lnTo>
                  <a:lnTo>
                    <a:pt x="4388" y="386"/>
                  </a:lnTo>
                  <a:lnTo>
                    <a:pt x="4322" y="350"/>
                  </a:lnTo>
                  <a:lnTo>
                    <a:pt x="4252" y="318"/>
                  </a:lnTo>
                  <a:lnTo>
                    <a:pt x="4178" y="284"/>
                  </a:lnTo>
                  <a:lnTo>
                    <a:pt x="4100" y="254"/>
                  </a:lnTo>
                  <a:lnTo>
                    <a:pt x="4018" y="224"/>
                  </a:lnTo>
                  <a:lnTo>
                    <a:pt x="3932" y="196"/>
                  </a:lnTo>
                  <a:lnTo>
                    <a:pt x="3842" y="170"/>
                  </a:lnTo>
                  <a:lnTo>
                    <a:pt x="3748" y="146"/>
                  </a:lnTo>
                  <a:lnTo>
                    <a:pt x="3652" y="122"/>
                  </a:lnTo>
                  <a:lnTo>
                    <a:pt x="3552" y="102"/>
                  </a:lnTo>
                  <a:lnTo>
                    <a:pt x="3448" y="82"/>
                  </a:lnTo>
                  <a:lnTo>
                    <a:pt x="3342" y="64"/>
                  </a:lnTo>
                  <a:lnTo>
                    <a:pt x="3234" y="50"/>
                  </a:lnTo>
                  <a:lnTo>
                    <a:pt x="3122" y="36"/>
                  </a:lnTo>
                  <a:lnTo>
                    <a:pt x="3008" y="24"/>
                  </a:lnTo>
                  <a:lnTo>
                    <a:pt x="2892" y="16"/>
                  </a:lnTo>
                  <a:lnTo>
                    <a:pt x="2774" y="8"/>
                  </a:lnTo>
                  <a:lnTo>
                    <a:pt x="2652" y="4"/>
                  </a:lnTo>
                  <a:lnTo>
                    <a:pt x="25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18" name="Freeform 10">
              <a:extLst>
                <a:ext uri="{FF2B5EF4-FFF2-40B4-BE49-F238E27FC236}">
                  <a16:creationId xmlns:a16="http://schemas.microsoft.com/office/drawing/2014/main" id="{BA30862C-4E40-C9CB-9B2C-AA3E93D7BEFB}"/>
                </a:ext>
              </a:extLst>
            </p:cNvPr>
            <p:cNvSpPr>
              <a:spLocks noEditPoints="1"/>
            </p:cNvSpPr>
            <p:nvPr/>
          </p:nvSpPr>
          <p:spPr bwMode="auto">
            <a:xfrm>
              <a:off x="11192103" y="9731451"/>
              <a:ext cx="5160840" cy="1955103"/>
            </a:xfrm>
            <a:custGeom>
              <a:avLst/>
              <a:gdLst>
                <a:gd name="T0" fmla="*/ 1658 w 3912"/>
                <a:gd name="T1" fmla="*/ 1268 h 1482"/>
                <a:gd name="T2" fmla="*/ 1324 w 3912"/>
                <a:gd name="T3" fmla="*/ 1228 h 1482"/>
                <a:gd name="T4" fmla="*/ 1036 w 3912"/>
                <a:gd name="T5" fmla="*/ 1160 h 1482"/>
                <a:gd name="T6" fmla="*/ 802 w 3912"/>
                <a:gd name="T7" fmla="*/ 1068 h 1482"/>
                <a:gd name="T8" fmla="*/ 632 w 3912"/>
                <a:gd name="T9" fmla="*/ 956 h 1482"/>
                <a:gd name="T10" fmla="*/ 540 w 3912"/>
                <a:gd name="T11" fmla="*/ 830 h 1482"/>
                <a:gd name="T12" fmla="*/ 528 w 3912"/>
                <a:gd name="T13" fmla="*/ 720 h 1482"/>
                <a:gd name="T14" fmla="*/ 592 w 3912"/>
                <a:gd name="T15" fmla="*/ 586 h 1482"/>
                <a:gd name="T16" fmla="*/ 738 w 3912"/>
                <a:gd name="T17" fmla="*/ 466 h 1482"/>
                <a:gd name="T18" fmla="*/ 954 w 3912"/>
                <a:gd name="T19" fmla="*/ 362 h 1482"/>
                <a:gd name="T20" fmla="*/ 1226 w 3912"/>
                <a:gd name="T21" fmla="*/ 280 h 1482"/>
                <a:gd name="T22" fmla="*/ 1542 w 3912"/>
                <a:gd name="T23" fmla="*/ 226 h 1482"/>
                <a:gd name="T24" fmla="*/ 1892 w 3912"/>
                <a:gd name="T25" fmla="*/ 200 h 1482"/>
                <a:gd name="T26" fmla="*/ 2184 w 3912"/>
                <a:gd name="T27" fmla="*/ 202 h 1482"/>
                <a:gd name="T28" fmla="*/ 2526 w 3912"/>
                <a:gd name="T29" fmla="*/ 236 h 1482"/>
                <a:gd name="T30" fmla="*/ 2824 w 3912"/>
                <a:gd name="T31" fmla="*/ 300 h 1482"/>
                <a:gd name="T32" fmla="*/ 3070 w 3912"/>
                <a:gd name="T33" fmla="*/ 388 h 1482"/>
                <a:gd name="T34" fmla="*/ 3252 w 3912"/>
                <a:gd name="T35" fmla="*/ 496 h 1482"/>
                <a:gd name="T36" fmla="*/ 3362 w 3912"/>
                <a:gd name="T37" fmla="*/ 620 h 1482"/>
                <a:gd name="T38" fmla="*/ 3386 w 3912"/>
                <a:gd name="T39" fmla="*/ 756 h 1482"/>
                <a:gd name="T40" fmla="*/ 3340 w 3912"/>
                <a:gd name="T41" fmla="*/ 864 h 1482"/>
                <a:gd name="T42" fmla="*/ 3210 w 3912"/>
                <a:gd name="T43" fmla="*/ 988 h 1482"/>
                <a:gd name="T44" fmla="*/ 3006 w 3912"/>
                <a:gd name="T45" fmla="*/ 1094 h 1482"/>
                <a:gd name="T46" fmla="*/ 2746 w 3912"/>
                <a:gd name="T47" fmla="*/ 1180 h 1482"/>
                <a:gd name="T48" fmla="*/ 2436 w 3912"/>
                <a:gd name="T49" fmla="*/ 1242 h 1482"/>
                <a:gd name="T50" fmla="*/ 2092 w 3912"/>
                <a:gd name="T51" fmla="*/ 1274 h 1482"/>
                <a:gd name="T52" fmla="*/ 2068 w 3912"/>
                <a:gd name="T53" fmla="*/ 0 h 1482"/>
                <a:gd name="T54" fmla="*/ 1578 w 3912"/>
                <a:gd name="T55" fmla="*/ 18 h 1482"/>
                <a:gd name="T56" fmla="*/ 1124 w 3912"/>
                <a:gd name="T57" fmla="*/ 78 h 1482"/>
                <a:gd name="T58" fmla="*/ 726 w 3912"/>
                <a:gd name="T59" fmla="*/ 176 h 1482"/>
                <a:gd name="T60" fmla="*/ 400 w 3912"/>
                <a:gd name="T61" fmla="*/ 306 h 1482"/>
                <a:gd name="T62" fmla="*/ 162 w 3912"/>
                <a:gd name="T63" fmla="*/ 462 h 1482"/>
                <a:gd name="T64" fmla="*/ 26 w 3912"/>
                <a:gd name="T65" fmla="*/ 640 h 1482"/>
                <a:gd name="T66" fmla="*/ 2 w 3912"/>
                <a:gd name="T67" fmla="*/ 734 h 1482"/>
                <a:gd name="T68" fmla="*/ 10 w 3912"/>
                <a:gd name="T69" fmla="*/ 828 h 1482"/>
                <a:gd name="T70" fmla="*/ 114 w 3912"/>
                <a:gd name="T71" fmla="*/ 1004 h 1482"/>
                <a:gd name="T72" fmla="*/ 324 w 3912"/>
                <a:gd name="T73" fmla="*/ 1162 h 1482"/>
                <a:gd name="T74" fmla="*/ 628 w 3912"/>
                <a:gd name="T75" fmla="*/ 1296 h 1482"/>
                <a:gd name="T76" fmla="*/ 1008 w 3912"/>
                <a:gd name="T77" fmla="*/ 1398 h 1482"/>
                <a:gd name="T78" fmla="*/ 1452 w 3912"/>
                <a:gd name="T79" fmla="*/ 1462 h 1482"/>
                <a:gd name="T80" fmla="*/ 1844 w 3912"/>
                <a:gd name="T81" fmla="*/ 1482 h 1482"/>
                <a:gd name="T82" fmla="*/ 2336 w 3912"/>
                <a:gd name="T83" fmla="*/ 1464 h 1482"/>
                <a:gd name="T84" fmla="*/ 2788 w 3912"/>
                <a:gd name="T85" fmla="*/ 1402 h 1482"/>
                <a:gd name="T86" fmla="*/ 3186 w 3912"/>
                <a:gd name="T87" fmla="*/ 1302 h 1482"/>
                <a:gd name="T88" fmla="*/ 3512 w 3912"/>
                <a:gd name="T89" fmla="*/ 1172 h 1482"/>
                <a:gd name="T90" fmla="*/ 3752 w 3912"/>
                <a:gd name="T91" fmla="*/ 1014 h 1482"/>
                <a:gd name="T92" fmla="*/ 3888 w 3912"/>
                <a:gd name="T93" fmla="*/ 836 h 1482"/>
                <a:gd name="T94" fmla="*/ 3910 w 3912"/>
                <a:gd name="T95" fmla="*/ 742 h 1482"/>
                <a:gd name="T96" fmla="*/ 3904 w 3912"/>
                <a:gd name="T97" fmla="*/ 648 h 1482"/>
                <a:gd name="T98" fmla="*/ 3798 w 3912"/>
                <a:gd name="T99" fmla="*/ 472 h 1482"/>
                <a:gd name="T100" fmla="*/ 3588 w 3912"/>
                <a:gd name="T101" fmla="*/ 316 h 1482"/>
                <a:gd name="T102" fmla="*/ 3284 w 3912"/>
                <a:gd name="T103" fmla="*/ 184 h 1482"/>
                <a:gd name="T104" fmla="*/ 2904 w 3912"/>
                <a:gd name="T105" fmla="*/ 84 h 1482"/>
                <a:gd name="T106" fmla="*/ 2460 w 3912"/>
                <a:gd name="T107" fmla="*/ 20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12" h="1482">
                  <a:moveTo>
                    <a:pt x="1874" y="1278"/>
                  </a:moveTo>
                  <a:lnTo>
                    <a:pt x="1874" y="1278"/>
                  </a:lnTo>
                  <a:lnTo>
                    <a:pt x="1800" y="1276"/>
                  </a:lnTo>
                  <a:lnTo>
                    <a:pt x="1728" y="1272"/>
                  </a:lnTo>
                  <a:lnTo>
                    <a:pt x="1658" y="1268"/>
                  </a:lnTo>
                  <a:lnTo>
                    <a:pt x="1588" y="1264"/>
                  </a:lnTo>
                  <a:lnTo>
                    <a:pt x="1520" y="1256"/>
                  </a:lnTo>
                  <a:lnTo>
                    <a:pt x="1452" y="1248"/>
                  </a:lnTo>
                  <a:lnTo>
                    <a:pt x="1388" y="1238"/>
                  </a:lnTo>
                  <a:lnTo>
                    <a:pt x="1324" y="1228"/>
                  </a:lnTo>
                  <a:lnTo>
                    <a:pt x="1262" y="1216"/>
                  </a:lnTo>
                  <a:lnTo>
                    <a:pt x="1202" y="1204"/>
                  </a:lnTo>
                  <a:lnTo>
                    <a:pt x="1144" y="1190"/>
                  </a:lnTo>
                  <a:lnTo>
                    <a:pt x="1090" y="1176"/>
                  </a:lnTo>
                  <a:lnTo>
                    <a:pt x="1036" y="1160"/>
                  </a:lnTo>
                  <a:lnTo>
                    <a:pt x="984" y="1144"/>
                  </a:lnTo>
                  <a:lnTo>
                    <a:pt x="934" y="1126"/>
                  </a:lnTo>
                  <a:lnTo>
                    <a:pt x="888" y="1108"/>
                  </a:lnTo>
                  <a:lnTo>
                    <a:pt x="844" y="1088"/>
                  </a:lnTo>
                  <a:lnTo>
                    <a:pt x="802" y="1068"/>
                  </a:lnTo>
                  <a:lnTo>
                    <a:pt x="762" y="1046"/>
                  </a:lnTo>
                  <a:lnTo>
                    <a:pt x="726" y="1026"/>
                  </a:lnTo>
                  <a:lnTo>
                    <a:pt x="692" y="1004"/>
                  </a:lnTo>
                  <a:lnTo>
                    <a:pt x="660" y="980"/>
                  </a:lnTo>
                  <a:lnTo>
                    <a:pt x="632" y="956"/>
                  </a:lnTo>
                  <a:lnTo>
                    <a:pt x="608" y="932"/>
                  </a:lnTo>
                  <a:lnTo>
                    <a:pt x="586" y="908"/>
                  </a:lnTo>
                  <a:lnTo>
                    <a:pt x="566" y="882"/>
                  </a:lnTo>
                  <a:lnTo>
                    <a:pt x="552" y="856"/>
                  </a:lnTo>
                  <a:lnTo>
                    <a:pt x="540" y="830"/>
                  </a:lnTo>
                  <a:lnTo>
                    <a:pt x="532" y="804"/>
                  </a:lnTo>
                  <a:lnTo>
                    <a:pt x="526" y="776"/>
                  </a:lnTo>
                  <a:lnTo>
                    <a:pt x="524" y="748"/>
                  </a:lnTo>
                  <a:lnTo>
                    <a:pt x="528" y="720"/>
                  </a:lnTo>
                  <a:lnTo>
                    <a:pt x="528" y="720"/>
                  </a:lnTo>
                  <a:lnTo>
                    <a:pt x="534" y="692"/>
                  </a:lnTo>
                  <a:lnTo>
                    <a:pt x="542" y="666"/>
                  </a:lnTo>
                  <a:lnTo>
                    <a:pt x="556" y="638"/>
                  </a:lnTo>
                  <a:lnTo>
                    <a:pt x="572" y="612"/>
                  </a:lnTo>
                  <a:lnTo>
                    <a:pt x="592" y="586"/>
                  </a:lnTo>
                  <a:lnTo>
                    <a:pt x="616" y="562"/>
                  </a:lnTo>
                  <a:lnTo>
                    <a:pt x="642" y="536"/>
                  </a:lnTo>
                  <a:lnTo>
                    <a:pt x="672" y="512"/>
                  </a:lnTo>
                  <a:lnTo>
                    <a:pt x="704" y="488"/>
                  </a:lnTo>
                  <a:lnTo>
                    <a:pt x="738" y="466"/>
                  </a:lnTo>
                  <a:lnTo>
                    <a:pt x="776" y="444"/>
                  </a:lnTo>
                  <a:lnTo>
                    <a:pt x="818" y="422"/>
                  </a:lnTo>
                  <a:lnTo>
                    <a:pt x="860" y="402"/>
                  </a:lnTo>
                  <a:lnTo>
                    <a:pt x="906" y="382"/>
                  </a:lnTo>
                  <a:lnTo>
                    <a:pt x="954" y="362"/>
                  </a:lnTo>
                  <a:lnTo>
                    <a:pt x="1004" y="344"/>
                  </a:lnTo>
                  <a:lnTo>
                    <a:pt x="1056" y="326"/>
                  </a:lnTo>
                  <a:lnTo>
                    <a:pt x="1110" y="310"/>
                  </a:lnTo>
                  <a:lnTo>
                    <a:pt x="1168" y="296"/>
                  </a:lnTo>
                  <a:lnTo>
                    <a:pt x="1226" y="280"/>
                  </a:lnTo>
                  <a:lnTo>
                    <a:pt x="1286" y="268"/>
                  </a:lnTo>
                  <a:lnTo>
                    <a:pt x="1348" y="256"/>
                  </a:lnTo>
                  <a:lnTo>
                    <a:pt x="1410" y="244"/>
                  </a:lnTo>
                  <a:lnTo>
                    <a:pt x="1476" y="234"/>
                  </a:lnTo>
                  <a:lnTo>
                    <a:pt x="1542" y="226"/>
                  </a:lnTo>
                  <a:lnTo>
                    <a:pt x="1610" y="218"/>
                  </a:lnTo>
                  <a:lnTo>
                    <a:pt x="1678" y="210"/>
                  </a:lnTo>
                  <a:lnTo>
                    <a:pt x="1748" y="206"/>
                  </a:lnTo>
                  <a:lnTo>
                    <a:pt x="1820" y="202"/>
                  </a:lnTo>
                  <a:lnTo>
                    <a:pt x="1892" y="200"/>
                  </a:lnTo>
                  <a:lnTo>
                    <a:pt x="1964" y="198"/>
                  </a:lnTo>
                  <a:lnTo>
                    <a:pt x="2038" y="198"/>
                  </a:lnTo>
                  <a:lnTo>
                    <a:pt x="2038" y="198"/>
                  </a:lnTo>
                  <a:lnTo>
                    <a:pt x="2112" y="200"/>
                  </a:lnTo>
                  <a:lnTo>
                    <a:pt x="2184" y="202"/>
                  </a:lnTo>
                  <a:lnTo>
                    <a:pt x="2256" y="208"/>
                  </a:lnTo>
                  <a:lnTo>
                    <a:pt x="2326" y="212"/>
                  </a:lnTo>
                  <a:lnTo>
                    <a:pt x="2394" y="220"/>
                  </a:lnTo>
                  <a:lnTo>
                    <a:pt x="2460" y="228"/>
                  </a:lnTo>
                  <a:lnTo>
                    <a:pt x="2526" y="236"/>
                  </a:lnTo>
                  <a:lnTo>
                    <a:pt x="2588" y="248"/>
                  </a:lnTo>
                  <a:lnTo>
                    <a:pt x="2650" y="258"/>
                  </a:lnTo>
                  <a:lnTo>
                    <a:pt x="2710" y="272"/>
                  </a:lnTo>
                  <a:lnTo>
                    <a:pt x="2768" y="286"/>
                  </a:lnTo>
                  <a:lnTo>
                    <a:pt x="2824" y="300"/>
                  </a:lnTo>
                  <a:lnTo>
                    <a:pt x="2878" y="316"/>
                  </a:lnTo>
                  <a:lnTo>
                    <a:pt x="2930" y="332"/>
                  </a:lnTo>
                  <a:lnTo>
                    <a:pt x="2978" y="350"/>
                  </a:lnTo>
                  <a:lnTo>
                    <a:pt x="3026" y="368"/>
                  </a:lnTo>
                  <a:lnTo>
                    <a:pt x="3070" y="388"/>
                  </a:lnTo>
                  <a:lnTo>
                    <a:pt x="3112" y="408"/>
                  </a:lnTo>
                  <a:lnTo>
                    <a:pt x="3150" y="428"/>
                  </a:lnTo>
                  <a:lnTo>
                    <a:pt x="3188" y="450"/>
                  </a:lnTo>
                  <a:lnTo>
                    <a:pt x="3222" y="472"/>
                  </a:lnTo>
                  <a:lnTo>
                    <a:pt x="3252" y="496"/>
                  </a:lnTo>
                  <a:lnTo>
                    <a:pt x="3280" y="520"/>
                  </a:lnTo>
                  <a:lnTo>
                    <a:pt x="3306" y="544"/>
                  </a:lnTo>
                  <a:lnTo>
                    <a:pt x="3328" y="568"/>
                  </a:lnTo>
                  <a:lnTo>
                    <a:pt x="3346" y="594"/>
                  </a:lnTo>
                  <a:lnTo>
                    <a:pt x="3362" y="620"/>
                  </a:lnTo>
                  <a:lnTo>
                    <a:pt x="3374" y="646"/>
                  </a:lnTo>
                  <a:lnTo>
                    <a:pt x="3382" y="672"/>
                  </a:lnTo>
                  <a:lnTo>
                    <a:pt x="3386" y="700"/>
                  </a:lnTo>
                  <a:lnTo>
                    <a:pt x="3388" y="728"/>
                  </a:lnTo>
                  <a:lnTo>
                    <a:pt x="3386" y="756"/>
                  </a:lnTo>
                  <a:lnTo>
                    <a:pt x="3386" y="756"/>
                  </a:lnTo>
                  <a:lnTo>
                    <a:pt x="3380" y="782"/>
                  </a:lnTo>
                  <a:lnTo>
                    <a:pt x="3370" y="810"/>
                  </a:lnTo>
                  <a:lnTo>
                    <a:pt x="3356" y="838"/>
                  </a:lnTo>
                  <a:lnTo>
                    <a:pt x="3340" y="864"/>
                  </a:lnTo>
                  <a:lnTo>
                    <a:pt x="3320" y="890"/>
                  </a:lnTo>
                  <a:lnTo>
                    <a:pt x="3296" y="914"/>
                  </a:lnTo>
                  <a:lnTo>
                    <a:pt x="3270" y="940"/>
                  </a:lnTo>
                  <a:lnTo>
                    <a:pt x="3242" y="964"/>
                  </a:lnTo>
                  <a:lnTo>
                    <a:pt x="3210" y="988"/>
                  </a:lnTo>
                  <a:lnTo>
                    <a:pt x="3174" y="1010"/>
                  </a:lnTo>
                  <a:lnTo>
                    <a:pt x="3136" y="1032"/>
                  </a:lnTo>
                  <a:lnTo>
                    <a:pt x="3096" y="1054"/>
                  </a:lnTo>
                  <a:lnTo>
                    <a:pt x="3052" y="1074"/>
                  </a:lnTo>
                  <a:lnTo>
                    <a:pt x="3006" y="1094"/>
                  </a:lnTo>
                  <a:lnTo>
                    <a:pt x="2960" y="1114"/>
                  </a:lnTo>
                  <a:lnTo>
                    <a:pt x="2908" y="1132"/>
                  </a:lnTo>
                  <a:lnTo>
                    <a:pt x="2856" y="1148"/>
                  </a:lnTo>
                  <a:lnTo>
                    <a:pt x="2802" y="1166"/>
                  </a:lnTo>
                  <a:lnTo>
                    <a:pt x="2746" y="1180"/>
                  </a:lnTo>
                  <a:lnTo>
                    <a:pt x="2688" y="1196"/>
                  </a:lnTo>
                  <a:lnTo>
                    <a:pt x="2628" y="1208"/>
                  </a:lnTo>
                  <a:lnTo>
                    <a:pt x="2566" y="1220"/>
                  </a:lnTo>
                  <a:lnTo>
                    <a:pt x="2502" y="1232"/>
                  </a:lnTo>
                  <a:lnTo>
                    <a:pt x="2436" y="1242"/>
                  </a:lnTo>
                  <a:lnTo>
                    <a:pt x="2370" y="1250"/>
                  </a:lnTo>
                  <a:lnTo>
                    <a:pt x="2302" y="1258"/>
                  </a:lnTo>
                  <a:lnTo>
                    <a:pt x="2234" y="1264"/>
                  </a:lnTo>
                  <a:lnTo>
                    <a:pt x="2164" y="1270"/>
                  </a:lnTo>
                  <a:lnTo>
                    <a:pt x="2092" y="1274"/>
                  </a:lnTo>
                  <a:lnTo>
                    <a:pt x="2020" y="1276"/>
                  </a:lnTo>
                  <a:lnTo>
                    <a:pt x="1948" y="1278"/>
                  </a:lnTo>
                  <a:lnTo>
                    <a:pt x="1874" y="1278"/>
                  </a:lnTo>
                  <a:close/>
                  <a:moveTo>
                    <a:pt x="2068" y="0"/>
                  </a:moveTo>
                  <a:lnTo>
                    <a:pt x="2068" y="0"/>
                  </a:lnTo>
                  <a:lnTo>
                    <a:pt x="1968" y="0"/>
                  </a:lnTo>
                  <a:lnTo>
                    <a:pt x="1868" y="2"/>
                  </a:lnTo>
                  <a:lnTo>
                    <a:pt x="1770" y="6"/>
                  </a:lnTo>
                  <a:lnTo>
                    <a:pt x="1672" y="12"/>
                  </a:lnTo>
                  <a:lnTo>
                    <a:pt x="1578" y="18"/>
                  </a:lnTo>
                  <a:lnTo>
                    <a:pt x="1484" y="26"/>
                  </a:lnTo>
                  <a:lnTo>
                    <a:pt x="1390" y="38"/>
                  </a:lnTo>
                  <a:lnTo>
                    <a:pt x="1300" y="50"/>
                  </a:lnTo>
                  <a:lnTo>
                    <a:pt x="1212" y="64"/>
                  </a:lnTo>
                  <a:lnTo>
                    <a:pt x="1124" y="78"/>
                  </a:lnTo>
                  <a:lnTo>
                    <a:pt x="1040" y="96"/>
                  </a:lnTo>
                  <a:lnTo>
                    <a:pt x="958" y="114"/>
                  </a:lnTo>
                  <a:lnTo>
                    <a:pt x="878" y="134"/>
                  </a:lnTo>
                  <a:lnTo>
                    <a:pt x="802" y="154"/>
                  </a:lnTo>
                  <a:lnTo>
                    <a:pt x="726" y="176"/>
                  </a:lnTo>
                  <a:lnTo>
                    <a:pt x="656" y="200"/>
                  </a:lnTo>
                  <a:lnTo>
                    <a:pt x="586" y="224"/>
                  </a:lnTo>
                  <a:lnTo>
                    <a:pt x="522" y="250"/>
                  </a:lnTo>
                  <a:lnTo>
                    <a:pt x="460" y="278"/>
                  </a:lnTo>
                  <a:lnTo>
                    <a:pt x="400" y="306"/>
                  </a:lnTo>
                  <a:lnTo>
                    <a:pt x="346" y="336"/>
                  </a:lnTo>
                  <a:lnTo>
                    <a:pt x="294" y="366"/>
                  </a:lnTo>
                  <a:lnTo>
                    <a:pt x="246" y="398"/>
                  </a:lnTo>
                  <a:lnTo>
                    <a:pt x="202" y="430"/>
                  </a:lnTo>
                  <a:lnTo>
                    <a:pt x="162" y="462"/>
                  </a:lnTo>
                  <a:lnTo>
                    <a:pt x="126" y="496"/>
                  </a:lnTo>
                  <a:lnTo>
                    <a:pt x="94" y="530"/>
                  </a:lnTo>
                  <a:lnTo>
                    <a:pt x="66" y="566"/>
                  </a:lnTo>
                  <a:lnTo>
                    <a:pt x="44" y="602"/>
                  </a:lnTo>
                  <a:lnTo>
                    <a:pt x="26" y="640"/>
                  </a:lnTo>
                  <a:lnTo>
                    <a:pt x="12" y="676"/>
                  </a:lnTo>
                  <a:lnTo>
                    <a:pt x="8" y="696"/>
                  </a:lnTo>
                  <a:lnTo>
                    <a:pt x="4" y="714"/>
                  </a:lnTo>
                  <a:lnTo>
                    <a:pt x="4" y="714"/>
                  </a:lnTo>
                  <a:lnTo>
                    <a:pt x="2" y="734"/>
                  </a:lnTo>
                  <a:lnTo>
                    <a:pt x="0" y="752"/>
                  </a:lnTo>
                  <a:lnTo>
                    <a:pt x="2" y="772"/>
                  </a:lnTo>
                  <a:lnTo>
                    <a:pt x="2" y="790"/>
                  </a:lnTo>
                  <a:lnTo>
                    <a:pt x="6" y="808"/>
                  </a:lnTo>
                  <a:lnTo>
                    <a:pt x="10" y="828"/>
                  </a:lnTo>
                  <a:lnTo>
                    <a:pt x="22" y="864"/>
                  </a:lnTo>
                  <a:lnTo>
                    <a:pt x="38" y="900"/>
                  </a:lnTo>
                  <a:lnTo>
                    <a:pt x="58" y="936"/>
                  </a:lnTo>
                  <a:lnTo>
                    <a:pt x="84" y="970"/>
                  </a:lnTo>
                  <a:lnTo>
                    <a:pt x="114" y="1004"/>
                  </a:lnTo>
                  <a:lnTo>
                    <a:pt x="148" y="1038"/>
                  </a:lnTo>
                  <a:lnTo>
                    <a:pt x="186" y="1070"/>
                  </a:lnTo>
                  <a:lnTo>
                    <a:pt x="228" y="1102"/>
                  </a:lnTo>
                  <a:lnTo>
                    <a:pt x="274" y="1132"/>
                  </a:lnTo>
                  <a:lnTo>
                    <a:pt x="324" y="1162"/>
                  </a:lnTo>
                  <a:lnTo>
                    <a:pt x="378" y="1192"/>
                  </a:lnTo>
                  <a:lnTo>
                    <a:pt x="436" y="1220"/>
                  </a:lnTo>
                  <a:lnTo>
                    <a:pt x="496" y="1246"/>
                  </a:lnTo>
                  <a:lnTo>
                    <a:pt x="560" y="1272"/>
                  </a:lnTo>
                  <a:lnTo>
                    <a:pt x="628" y="1296"/>
                  </a:lnTo>
                  <a:lnTo>
                    <a:pt x="698" y="1318"/>
                  </a:lnTo>
                  <a:lnTo>
                    <a:pt x="772" y="1340"/>
                  </a:lnTo>
                  <a:lnTo>
                    <a:pt x="848" y="1360"/>
                  </a:lnTo>
                  <a:lnTo>
                    <a:pt x="928" y="1380"/>
                  </a:lnTo>
                  <a:lnTo>
                    <a:pt x="1008" y="1398"/>
                  </a:lnTo>
                  <a:lnTo>
                    <a:pt x="1092" y="1414"/>
                  </a:lnTo>
                  <a:lnTo>
                    <a:pt x="1180" y="1428"/>
                  </a:lnTo>
                  <a:lnTo>
                    <a:pt x="1268" y="1440"/>
                  </a:lnTo>
                  <a:lnTo>
                    <a:pt x="1360" y="1452"/>
                  </a:lnTo>
                  <a:lnTo>
                    <a:pt x="1452" y="1462"/>
                  </a:lnTo>
                  <a:lnTo>
                    <a:pt x="1548" y="1470"/>
                  </a:lnTo>
                  <a:lnTo>
                    <a:pt x="1644" y="1476"/>
                  </a:lnTo>
                  <a:lnTo>
                    <a:pt x="1744" y="1480"/>
                  </a:lnTo>
                  <a:lnTo>
                    <a:pt x="1844" y="1482"/>
                  </a:lnTo>
                  <a:lnTo>
                    <a:pt x="1844" y="1482"/>
                  </a:lnTo>
                  <a:lnTo>
                    <a:pt x="1944" y="1482"/>
                  </a:lnTo>
                  <a:lnTo>
                    <a:pt x="2044" y="1480"/>
                  </a:lnTo>
                  <a:lnTo>
                    <a:pt x="2142" y="1476"/>
                  </a:lnTo>
                  <a:lnTo>
                    <a:pt x="2240" y="1472"/>
                  </a:lnTo>
                  <a:lnTo>
                    <a:pt x="2336" y="1464"/>
                  </a:lnTo>
                  <a:lnTo>
                    <a:pt x="2430" y="1454"/>
                  </a:lnTo>
                  <a:lnTo>
                    <a:pt x="2522" y="1444"/>
                  </a:lnTo>
                  <a:lnTo>
                    <a:pt x="2612" y="1432"/>
                  </a:lnTo>
                  <a:lnTo>
                    <a:pt x="2702" y="1418"/>
                  </a:lnTo>
                  <a:lnTo>
                    <a:pt x="2788" y="1402"/>
                  </a:lnTo>
                  <a:lnTo>
                    <a:pt x="2872" y="1386"/>
                  </a:lnTo>
                  <a:lnTo>
                    <a:pt x="2954" y="1366"/>
                  </a:lnTo>
                  <a:lnTo>
                    <a:pt x="3034" y="1346"/>
                  </a:lnTo>
                  <a:lnTo>
                    <a:pt x="3112" y="1326"/>
                  </a:lnTo>
                  <a:lnTo>
                    <a:pt x="3186" y="1302"/>
                  </a:lnTo>
                  <a:lnTo>
                    <a:pt x="3258" y="1280"/>
                  </a:lnTo>
                  <a:lnTo>
                    <a:pt x="3326" y="1254"/>
                  </a:lnTo>
                  <a:lnTo>
                    <a:pt x="3392" y="1228"/>
                  </a:lnTo>
                  <a:lnTo>
                    <a:pt x="3454" y="1200"/>
                  </a:lnTo>
                  <a:lnTo>
                    <a:pt x="3512" y="1172"/>
                  </a:lnTo>
                  <a:lnTo>
                    <a:pt x="3568" y="1142"/>
                  </a:lnTo>
                  <a:lnTo>
                    <a:pt x="3620" y="1112"/>
                  </a:lnTo>
                  <a:lnTo>
                    <a:pt x="3668" y="1080"/>
                  </a:lnTo>
                  <a:lnTo>
                    <a:pt x="3712" y="1048"/>
                  </a:lnTo>
                  <a:lnTo>
                    <a:pt x="3752" y="1014"/>
                  </a:lnTo>
                  <a:lnTo>
                    <a:pt x="3788" y="980"/>
                  </a:lnTo>
                  <a:lnTo>
                    <a:pt x="3820" y="946"/>
                  </a:lnTo>
                  <a:lnTo>
                    <a:pt x="3846" y="910"/>
                  </a:lnTo>
                  <a:lnTo>
                    <a:pt x="3868" y="874"/>
                  </a:lnTo>
                  <a:lnTo>
                    <a:pt x="3888" y="836"/>
                  </a:lnTo>
                  <a:lnTo>
                    <a:pt x="3900" y="800"/>
                  </a:lnTo>
                  <a:lnTo>
                    <a:pt x="3906" y="780"/>
                  </a:lnTo>
                  <a:lnTo>
                    <a:pt x="3908" y="762"/>
                  </a:lnTo>
                  <a:lnTo>
                    <a:pt x="3908" y="762"/>
                  </a:lnTo>
                  <a:lnTo>
                    <a:pt x="3910" y="742"/>
                  </a:lnTo>
                  <a:lnTo>
                    <a:pt x="3912" y="724"/>
                  </a:lnTo>
                  <a:lnTo>
                    <a:pt x="3912" y="704"/>
                  </a:lnTo>
                  <a:lnTo>
                    <a:pt x="3910" y="686"/>
                  </a:lnTo>
                  <a:lnTo>
                    <a:pt x="3908" y="668"/>
                  </a:lnTo>
                  <a:lnTo>
                    <a:pt x="3904" y="648"/>
                  </a:lnTo>
                  <a:lnTo>
                    <a:pt x="3892" y="612"/>
                  </a:lnTo>
                  <a:lnTo>
                    <a:pt x="3876" y="576"/>
                  </a:lnTo>
                  <a:lnTo>
                    <a:pt x="3854" y="542"/>
                  </a:lnTo>
                  <a:lnTo>
                    <a:pt x="3828" y="506"/>
                  </a:lnTo>
                  <a:lnTo>
                    <a:pt x="3798" y="472"/>
                  </a:lnTo>
                  <a:lnTo>
                    <a:pt x="3764" y="440"/>
                  </a:lnTo>
                  <a:lnTo>
                    <a:pt x="3726" y="408"/>
                  </a:lnTo>
                  <a:lnTo>
                    <a:pt x="3684" y="376"/>
                  </a:lnTo>
                  <a:lnTo>
                    <a:pt x="3638" y="346"/>
                  </a:lnTo>
                  <a:lnTo>
                    <a:pt x="3588" y="316"/>
                  </a:lnTo>
                  <a:lnTo>
                    <a:pt x="3534" y="288"/>
                  </a:lnTo>
                  <a:lnTo>
                    <a:pt x="3476" y="260"/>
                  </a:lnTo>
                  <a:lnTo>
                    <a:pt x="3416" y="234"/>
                  </a:lnTo>
                  <a:lnTo>
                    <a:pt x="3352" y="208"/>
                  </a:lnTo>
                  <a:lnTo>
                    <a:pt x="3284" y="184"/>
                  </a:lnTo>
                  <a:lnTo>
                    <a:pt x="3214" y="162"/>
                  </a:lnTo>
                  <a:lnTo>
                    <a:pt x="3142" y="140"/>
                  </a:lnTo>
                  <a:lnTo>
                    <a:pt x="3064" y="120"/>
                  </a:lnTo>
                  <a:lnTo>
                    <a:pt x="2986" y="102"/>
                  </a:lnTo>
                  <a:lnTo>
                    <a:pt x="2904" y="84"/>
                  </a:lnTo>
                  <a:lnTo>
                    <a:pt x="2820" y="68"/>
                  </a:lnTo>
                  <a:lnTo>
                    <a:pt x="2734" y="54"/>
                  </a:lnTo>
                  <a:lnTo>
                    <a:pt x="2644" y="40"/>
                  </a:lnTo>
                  <a:lnTo>
                    <a:pt x="2554" y="30"/>
                  </a:lnTo>
                  <a:lnTo>
                    <a:pt x="2460" y="20"/>
                  </a:lnTo>
                  <a:lnTo>
                    <a:pt x="2364" y="12"/>
                  </a:lnTo>
                  <a:lnTo>
                    <a:pt x="2268" y="8"/>
                  </a:lnTo>
                  <a:lnTo>
                    <a:pt x="2170" y="4"/>
                  </a:lnTo>
                  <a:lnTo>
                    <a:pt x="2068" y="0"/>
                  </a:lnTo>
                  <a:close/>
                </a:path>
              </a:pathLst>
            </a:custGeom>
            <a:gradFill>
              <a:gsLst>
                <a:gs pos="53000">
                  <a:srgbClr val="F3F5CD"/>
                </a:gs>
                <a:gs pos="0">
                  <a:srgbClr val="D1CBC0"/>
                </a:gs>
                <a:gs pos="100000">
                  <a:srgbClr val="DAD7CC"/>
                </a:gs>
              </a:gsLst>
              <a:lin ang="3600000" scaled="0"/>
            </a:gra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4" name="Freeform 11">
              <a:extLst>
                <a:ext uri="{FF2B5EF4-FFF2-40B4-BE49-F238E27FC236}">
                  <a16:creationId xmlns:a16="http://schemas.microsoft.com/office/drawing/2014/main" id="{85142D3E-556D-2416-9130-3700C96AE513}"/>
                </a:ext>
              </a:extLst>
            </p:cNvPr>
            <p:cNvSpPr>
              <a:spLocks/>
            </p:cNvSpPr>
            <p:nvPr/>
          </p:nvSpPr>
          <p:spPr bwMode="auto">
            <a:xfrm>
              <a:off x="11883381" y="9992659"/>
              <a:ext cx="3778284" cy="1424772"/>
            </a:xfrm>
            <a:custGeom>
              <a:avLst/>
              <a:gdLst>
                <a:gd name="T0" fmla="*/ 1276 w 2864"/>
                <a:gd name="T1" fmla="*/ 1078 h 1080"/>
                <a:gd name="T2" fmla="*/ 1064 w 2864"/>
                <a:gd name="T3" fmla="*/ 1066 h 1080"/>
                <a:gd name="T4" fmla="*/ 864 w 2864"/>
                <a:gd name="T5" fmla="*/ 1040 h 1080"/>
                <a:gd name="T6" fmla="*/ 678 w 2864"/>
                <a:gd name="T7" fmla="*/ 1006 h 1080"/>
                <a:gd name="T8" fmla="*/ 512 w 2864"/>
                <a:gd name="T9" fmla="*/ 962 h 1080"/>
                <a:gd name="T10" fmla="*/ 364 w 2864"/>
                <a:gd name="T11" fmla="*/ 910 h 1080"/>
                <a:gd name="T12" fmla="*/ 238 w 2864"/>
                <a:gd name="T13" fmla="*/ 848 h 1080"/>
                <a:gd name="T14" fmla="*/ 136 w 2864"/>
                <a:gd name="T15" fmla="*/ 782 h 1080"/>
                <a:gd name="T16" fmla="*/ 62 w 2864"/>
                <a:gd name="T17" fmla="*/ 710 h 1080"/>
                <a:gd name="T18" fmla="*/ 16 w 2864"/>
                <a:gd name="T19" fmla="*/ 632 h 1080"/>
                <a:gd name="T20" fmla="*/ 0 w 2864"/>
                <a:gd name="T21" fmla="*/ 550 h 1080"/>
                <a:gd name="T22" fmla="*/ 10 w 2864"/>
                <a:gd name="T23" fmla="*/ 494 h 1080"/>
                <a:gd name="T24" fmla="*/ 48 w 2864"/>
                <a:gd name="T25" fmla="*/ 414 h 1080"/>
                <a:gd name="T26" fmla="*/ 118 w 2864"/>
                <a:gd name="T27" fmla="*/ 338 h 1080"/>
                <a:gd name="T28" fmla="*/ 214 w 2864"/>
                <a:gd name="T29" fmla="*/ 268 h 1080"/>
                <a:gd name="T30" fmla="*/ 336 w 2864"/>
                <a:gd name="T31" fmla="*/ 204 h 1080"/>
                <a:gd name="T32" fmla="*/ 480 w 2864"/>
                <a:gd name="T33" fmla="*/ 146 h 1080"/>
                <a:gd name="T34" fmla="*/ 644 w 2864"/>
                <a:gd name="T35" fmla="*/ 98 h 1080"/>
                <a:gd name="T36" fmla="*/ 824 w 2864"/>
                <a:gd name="T37" fmla="*/ 58 h 1080"/>
                <a:gd name="T38" fmla="*/ 1018 w 2864"/>
                <a:gd name="T39" fmla="*/ 28 h 1080"/>
                <a:gd name="T40" fmla="*/ 1224 w 2864"/>
                <a:gd name="T41" fmla="*/ 8 h 1080"/>
                <a:gd name="T42" fmla="*/ 1440 w 2864"/>
                <a:gd name="T43" fmla="*/ 0 h 1080"/>
                <a:gd name="T44" fmla="*/ 1588 w 2864"/>
                <a:gd name="T45" fmla="*/ 2 h 1080"/>
                <a:gd name="T46" fmla="*/ 1802 w 2864"/>
                <a:gd name="T47" fmla="*/ 14 h 1080"/>
                <a:gd name="T48" fmla="*/ 2002 w 2864"/>
                <a:gd name="T49" fmla="*/ 38 h 1080"/>
                <a:gd name="T50" fmla="*/ 2186 w 2864"/>
                <a:gd name="T51" fmla="*/ 74 h 1080"/>
                <a:gd name="T52" fmla="*/ 2354 w 2864"/>
                <a:gd name="T53" fmla="*/ 118 h 1080"/>
                <a:gd name="T54" fmla="*/ 2502 w 2864"/>
                <a:gd name="T55" fmla="*/ 170 h 1080"/>
                <a:gd name="T56" fmla="*/ 2626 w 2864"/>
                <a:gd name="T57" fmla="*/ 230 h 1080"/>
                <a:gd name="T58" fmla="*/ 2728 w 2864"/>
                <a:gd name="T59" fmla="*/ 298 h 1080"/>
                <a:gd name="T60" fmla="*/ 2804 w 2864"/>
                <a:gd name="T61" fmla="*/ 370 h 1080"/>
                <a:gd name="T62" fmla="*/ 2850 w 2864"/>
                <a:gd name="T63" fmla="*/ 448 h 1080"/>
                <a:gd name="T64" fmla="*/ 2864 w 2864"/>
                <a:gd name="T65" fmla="*/ 530 h 1080"/>
                <a:gd name="T66" fmla="*/ 2856 w 2864"/>
                <a:gd name="T67" fmla="*/ 584 h 1080"/>
                <a:gd name="T68" fmla="*/ 2816 w 2864"/>
                <a:gd name="T69" fmla="*/ 666 h 1080"/>
                <a:gd name="T70" fmla="*/ 2746 w 2864"/>
                <a:gd name="T71" fmla="*/ 742 h 1080"/>
                <a:gd name="T72" fmla="*/ 2650 w 2864"/>
                <a:gd name="T73" fmla="*/ 812 h 1080"/>
                <a:gd name="T74" fmla="*/ 2528 w 2864"/>
                <a:gd name="T75" fmla="*/ 876 h 1080"/>
                <a:gd name="T76" fmla="*/ 2384 w 2864"/>
                <a:gd name="T77" fmla="*/ 934 h 1080"/>
                <a:gd name="T78" fmla="*/ 2222 w 2864"/>
                <a:gd name="T79" fmla="*/ 982 h 1080"/>
                <a:gd name="T80" fmla="*/ 2042 w 2864"/>
                <a:gd name="T81" fmla="*/ 1022 h 1080"/>
                <a:gd name="T82" fmla="*/ 1846 w 2864"/>
                <a:gd name="T83" fmla="*/ 1052 h 1080"/>
                <a:gd name="T84" fmla="*/ 1640 w 2864"/>
                <a:gd name="T85" fmla="*/ 1072 h 1080"/>
                <a:gd name="T86" fmla="*/ 1424 w 2864"/>
                <a:gd name="T87" fmla="*/ 108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4" h="1080">
                  <a:moveTo>
                    <a:pt x="1350" y="1080"/>
                  </a:moveTo>
                  <a:lnTo>
                    <a:pt x="1350" y="1080"/>
                  </a:lnTo>
                  <a:lnTo>
                    <a:pt x="1276" y="1078"/>
                  </a:lnTo>
                  <a:lnTo>
                    <a:pt x="1204" y="1074"/>
                  </a:lnTo>
                  <a:lnTo>
                    <a:pt x="1134" y="1070"/>
                  </a:lnTo>
                  <a:lnTo>
                    <a:pt x="1064" y="1066"/>
                  </a:lnTo>
                  <a:lnTo>
                    <a:pt x="996" y="1058"/>
                  </a:lnTo>
                  <a:lnTo>
                    <a:pt x="928" y="1050"/>
                  </a:lnTo>
                  <a:lnTo>
                    <a:pt x="864" y="1040"/>
                  </a:lnTo>
                  <a:lnTo>
                    <a:pt x="800" y="1030"/>
                  </a:lnTo>
                  <a:lnTo>
                    <a:pt x="738" y="1018"/>
                  </a:lnTo>
                  <a:lnTo>
                    <a:pt x="678" y="1006"/>
                  </a:lnTo>
                  <a:lnTo>
                    <a:pt x="620" y="992"/>
                  </a:lnTo>
                  <a:lnTo>
                    <a:pt x="566" y="978"/>
                  </a:lnTo>
                  <a:lnTo>
                    <a:pt x="512" y="962"/>
                  </a:lnTo>
                  <a:lnTo>
                    <a:pt x="460" y="946"/>
                  </a:lnTo>
                  <a:lnTo>
                    <a:pt x="410" y="928"/>
                  </a:lnTo>
                  <a:lnTo>
                    <a:pt x="364" y="910"/>
                  </a:lnTo>
                  <a:lnTo>
                    <a:pt x="320" y="890"/>
                  </a:lnTo>
                  <a:lnTo>
                    <a:pt x="278" y="870"/>
                  </a:lnTo>
                  <a:lnTo>
                    <a:pt x="238" y="848"/>
                  </a:lnTo>
                  <a:lnTo>
                    <a:pt x="202" y="828"/>
                  </a:lnTo>
                  <a:lnTo>
                    <a:pt x="168" y="806"/>
                  </a:lnTo>
                  <a:lnTo>
                    <a:pt x="136" y="782"/>
                  </a:lnTo>
                  <a:lnTo>
                    <a:pt x="108" y="758"/>
                  </a:lnTo>
                  <a:lnTo>
                    <a:pt x="84" y="734"/>
                  </a:lnTo>
                  <a:lnTo>
                    <a:pt x="62" y="710"/>
                  </a:lnTo>
                  <a:lnTo>
                    <a:pt x="42" y="684"/>
                  </a:lnTo>
                  <a:lnTo>
                    <a:pt x="28" y="658"/>
                  </a:lnTo>
                  <a:lnTo>
                    <a:pt x="16" y="632"/>
                  </a:lnTo>
                  <a:lnTo>
                    <a:pt x="8" y="606"/>
                  </a:lnTo>
                  <a:lnTo>
                    <a:pt x="2" y="578"/>
                  </a:lnTo>
                  <a:lnTo>
                    <a:pt x="0" y="550"/>
                  </a:lnTo>
                  <a:lnTo>
                    <a:pt x="4" y="522"/>
                  </a:lnTo>
                  <a:lnTo>
                    <a:pt x="4" y="522"/>
                  </a:lnTo>
                  <a:lnTo>
                    <a:pt x="10" y="494"/>
                  </a:lnTo>
                  <a:lnTo>
                    <a:pt x="18" y="468"/>
                  </a:lnTo>
                  <a:lnTo>
                    <a:pt x="32" y="440"/>
                  </a:lnTo>
                  <a:lnTo>
                    <a:pt x="48" y="414"/>
                  </a:lnTo>
                  <a:lnTo>
                    <a:pt x="68" y="388"/>
                  </a:lnTo>
                  <a:lnTo>
                    <a:pt x="92" y="364"/>
                  </a:lnTo>
                  <a:lnTo>
                    <a:pt x="118" y="338"/>
                  </a:lnTo>
                  <a:lnTo>
                    <a:pt x="148" y="314"/>
                  </a:lnTo>
                  <a:lnTo>
                    <a:pt x="180" y="290"/>
                  </a:lnTo>
                  <a:lnTo>
                    <a:pt x="214" y="268"/>
                  </a:lnTo>
                  <a:lnTo>
                    <a:pt x="252" y="246"/>
                  </a:lnTo>
                  <a:lnTo>
                    <a:pt x="294" y="224"/>
                  </a:lnTo>
                  <a:lnTo>
                    <a:pt x="336" y="204"/>
                  </a:lnTo>
                  <a:lnTo>
                    <a:pt x="382" y="184"/>
                  </a:lnTo>
                  <a:lnTo>
                    <a:pt x="430" y="164"/>
                  </a:lnTo>
                  <a:lnTo>
                    <a:pt x="480" y="146"/>
                  </a:lnTo>
                  <a:lnTo>
                    <a:pt x="532" y="128"/>
                  </a:lnTo>
                  <a:lnTo>
                    <a:pt x="586" y="112"/>
                  </a:lnTo>
                  <a:lnTo>
                    <a:pt x="644" y="98"/>
                  </a:lnTo>
                  <a:lnTo>
                    <a:pt x="702" y="82"/>
                  </a:lnTo>
                  <a:lnTo>
                    <a:pt x="762" y="70"/>
                  </a:lnTo>
                  <a:lnTo>
                    <a:pt x="824" y="58"/>
                  </a:lnTo>
                  <a:lnTo>
                    <a:pt x="886" y="46"/>
                  </a:lnTo>
                  <a:lnTo>
                    <a:pt x="952" y="36"/>
                  </a:lnTo>
                  <a:lnTo>
                    <a:pt x="1018" y="28"/>
                  </a:lnTo>
                  <a:lnTo>
                    <a:pt x="1086" y="20"/>
                  </a:lnTo>
                  <a:lnTo>
                    <a:pt x="1154" y="12"/>
                  </a:lnTo>
                  <a:lnTo>
                    <a:pt x="1224" y="8"/>
                  </a:lnTo>
                  <a:lnTo>
                    <a:pt x="1296" y="4"/>
                  </a:lnTo>
                  <a:lnTo>
                    <a:pt x="1368" y="2"/>
                  </a:lnTo>
                  <a:lnTo>
                    <a:pt x="1440" y="0"/>
                  </a:lnTo>
                  <a:lnTo>
                    <a:pt x="1514" y="0"/>
                  </a:lnTo>
                  <a:lnTo>
                    <a:pt x="1514" y="0"/>
                  </a:lnTo>
                  <a:lnTo>
                    <a:pt x="1588" y="2"/>
                  </a:lnTo>
                  <a:lnTo>
                    <a:pt x="1660" y="4"/>
                  </a:lnTo>
                  <a:lnTo>
                    <a:pt x="1732" y="10"/>
                  </a:lnTo>
                  <a:lnTo>
                    <a:pt x="1802" y="14"/>
                  </a:lnTo>
                  <a:lnTo>
                    <a:pt x="1870" y="22"/>
                  </a:lnTo>
                  <a:lnTo>
                    <a:pt x="1936" y="30"/>
                  </a:lnTo>
                  <a:lnTo>
                    <a:pt x="2002" y="38"/>
                  </a:lnTo>
                  <a:lnTo>
                    <a:pt x="2064" y="50"/>
                  </a:lnTo>
                  <a:lnTo>
                    <a:pt x="2126" y="60"/>
                  </a:lnTo>
                  <a:lnTo>
                    <a:pt x="2186" y="74"/>
                  </a:lnTo>
                  <a:lnTo>
                    <a:pt x="2244" y="88"/>
                  </a:lnTo>
                  <a:lnTo>
                    <a:pt x="2300" y="102"/>
                  </a:lnTo>
                  <a:lnTo>
                    <a:pt x="2354" y="118"/>
                  </a:lnTo>
                  <a:lnTo>
                    <a:pt x="2406" y="134"/>
                  </a:lnTo>
                  <a:lnTo>
                    <a:pt x="2454" y="152"/>
                  </a:lnTo>
                  <a:lnTo>
                    <a:pt x="2502" y="170"/>
                  </a:lnTo>
                  <a:lnTo>
                    <a:pt x="2546" y="190"/>
                  </a:lnTo>
                  <a:lnTo>
                    <a:pt x="2588" y="210"/>
                  </a:lnTo>
                  <a:lnTo>
                    <a:pt x="2626" y="230"/>
                  </a:lnTo>
                  <a:lnTo>
                    <a:pt x="2664" y="252"/>
                  </a:lnTo>
                  <a:lnTo>
                    <a:pt x="2698" y="274"/>
                  </a:lnTo>
                  <a:lnTo>
                    <a:pt x="2728" y="298"/>
                  </a:lnTo>
                  <a:lnTo>
                    <a:pt x="2756" y="322"/>
                  </a:lnTo>
                  <a:lnTo>
                    <a:pt x="2782" y="346"/>
                  </a:lnTo>
                  <a:lnTo>
                    <a:pt x="2804" y="370"/>
                  </a:lnTo>
                  <a:lnTo>
                    <a:pt x="2822" y="396"/>
                  </a:lnTo>
                  <a:lnTo>
                    <a:pt x="2838" y="422"/>
                  </a:lnTo>
                  <a:lnTo>
                    <a:pt x="2850" y="448"/>
                  </a:lnTo>
                  <a:lnTo>
                    <a:pt x="2858" y="474"/>
                  </a:lnTo>
                  <a:lnTo>
                    <a:pt x="2862" y="502"/>
                  </a:lnTo>
                  <a:lnTo>
                    <a:pt x="2864" y="530"/>
                  </a:lnTo>
                  <a:lnTo>
                    <a:pt x="2862" y="558"/>
                  </a:lnTo>
                  <a:lnTo>
                    <a:pt x="2862" y="558"/>
                  </a:lnTo>
                  <a:lnTo>
                    <a:pt x="2856" y="584"/>
                  </a:lnTo>
                  <a:lnTo>
                    <a:pt x="2846" y="612"/>
                  </a:lnTo>
                  <a:lnTo>
                    <a:pt x="2832" y="640"/>
                  </a:lnTo>
                  <a:lnTo>
                    <a:pt x="2816" y="666"/>
                  </a:lnTo>
                  <a:lnTo>
                    <a:pt x="2796" y="692"/>
                  </a:lnTo>
                  <a:lnTo>
                    <a:pt x="2772" y="716"/>
                  </a:lnTo>
                  <a:lnTo>
                    <a:pt x="2746" y="742"/>
                  </a:lnTo>
                  <a:lnTo>
                    <a:pt x="2718" y="766"/>
                  </a:lnTo>
                  <a:lnTo>
                    <a:pt x="2686" y="790"/>
                  </a:lnTo>
                  <a:lnTo>
                    <a:pt x="2650" y="812"/>
                  </a:lnTo>
                  <a:lnTo>
                    <a:pt x="2612" y="834"/>
                  </a:lnTo>
                  <a:lnTo>
                    <a:pt x="2572" y="856"/>
                  </a:lnTo>
                  <a:lnTo>
                    <a:pt x="2528" y="876"/>
                  </a:lnTo>
                  <a:lnTo>
                    <a:pt x="2482" y="896"/>
                  </a:lnTo>
                  <a:lnTo>
                    <a:pt x="2436" y="916"/>
                  </a:lnTo>
                  <a:lnTo>
                    <a:pt x="2384" y="934"/>
                  </a:lnTo>
                  <a:lnTo>
                    <a:pt x="2332" y="950"/>
                  </a:lnTo>
                  <a:lnTo>
                    <a:pt x="2278" y="968"/>
                  </a:lnTo>
                  <a:lnTo>
                    <a:pt x="2222" y="982"/>
                  </a:lnTo>
                  <a:lnTo>
                    <a:pt x="2164" y="998"/>
                  </a:lnTo>
                  <a:lnTo>
                    <a:pt x="2104" y="1010"/>
                  </a:lnTo>
                  <a:lnTo>
                    <a:pt x="2042" y="1022"/>
                  </a:lnTo>
                  <a:lnTo>
                    <a:pt x="1978" y="1034"/>
                  </a:lnTo>
                  <a:lnTo>
                    <a:pt x="1912" y="1044"/>
                  </a:lnTo>
                  <a:lnTo>
                    <a:pt x="1846" y="1052"/>
                  </a:lnTo>
                  <a:lnTo>
                    <a:pt x="1778" y="1060"/>
                  </a:lnTo>
                  <a:lnTo>
                    <a:pt x="1710" y="1066"/>
                  </a:lnTo>
                  <a:lnTo>
                    <a:pt x="1640" y="1072"/>
                  </a:lnTo>
                  <a:lnTo>
                    <a:pt x="1568" y="1076"/>
                  </a:lnTo>
                  <a:lnTo>
                    <a:pt x="1496" y="1078"/>
                  </a:lnTo>
                  <a:lnTo>
                    <a:pt x="1424" y="1080"/>
                  </a:lnTo>
                  <a:lnTo>
                    <a:pt x="1350" y="10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5" name="Freeform 12">
              <a:extLst>
                <a:ext uri="{FF2B5EF4-FFF2-40B4-BE49-F238E27FC236}">
                  <a16:creationId xmlns:a16="http://schemas.microsoft.com/office/drawing/2014/main" id="{3AE8F332-1C22-7757-E595-00BA14747072}"/>
                </a:ext>
              </a:extLst>
            </p:cNvPr>
            <p:cNvSpPr>
              <a:spLocks/>
            </p:cNvSpPr>
            <p:nvPr/>
          </p:nvSpPr>
          <p:spPr bwMode="auto">
            <a:xfrm>
              <a:off x="11192103" y="9731451"/>
              <a:ext cx="5160840" cy="1955103"/>
            </a:xfrm>
            <a:custGeom>
              <a:avLst/>
              <a:gdLst>
                <a:gd name="T0" fmla="*/ 1968 w 3912"/>
                <a:gd name="T1" fmla="*/ 0 h 1482"/>
                <a:gd name="T2" fmla="*/ 1672 w 3912"/>
                <a:gd name="T3" fmla="*/ 12 h 1482"/>
                <a:gd name="T4" fmla="*/ 1390 w 3912"/>
                <a:gd name="T5" fmla="*/ 38 h 1482"/>
                <a:gd name="T6" fmla="*/ 1124 w 3912"/>
                <a:gd name="T7" fmla="*/ 78 h 1482"/>
                <a:gd name="T8" fmla="*/ 878 w 3912"/>
                <a:gd name="T9" fmla="*/ 134 h 1482"/>
                <a:gd name="T10" fmla="*/ 656 w 3912"/>
                <a:gd name="T11" fmla="*/ 200 h 1482"/>
                <a:gd name="T12" fmla="*/ 460 w 3912"/>
                <a:gd name="T13" fmla="*/ 278 h 1482"/>
                <a:gd name="T14" fmla="*/ 294 w 3912"/>
                <a:gd name="T15" fmla="*/ 366 h 1482"/>
                <a:gd name="T16" fmla="*/ 162 w 3912"/>
                <a:gd name="T17" fmla="*/ 462 h 1482"/>
                <a:gd name="T18" fmla="*/ 66 w 3912"/>
                <a:gd name="T19" fmla="*/ 566 h 1482"/>
                <a:gd name="T20" fmla="*/ 12 w 3912"/>
                <a:gd name="T21" fmla="*/ 676 h 1482"/>
                <a:gd name="T22" fmla="*/ 4 w 3912"/>
                <a:gd name="T23" fmla="*/ 714 h 1482"/>
                <a:gd name="T24" fmla="*/ 2 w 3912"/>
                <a:gd name="T25" fmla="*/ 772 h 1482"/>
                <a:gd name="T26" fmla="*/ 10 w 3912"/>
                <a:gd name="T27" fmla="*/ 828 h 1482"/>
                <a:gd name="T28" fmla="*/ 58 w 3912"/>
                <a:gd name="T29" fmla="*/ 936 h 1482"/>
                <a:gd name="T30" fmla="*/ 148 w 3912"/>
                <a:gd name="T31" fmla="*/ 1038 h 1482"/>
                <a:gd name="T32" fmla="*/ 274 w 3912"/>
                <a:gd name="T33" fmla="*/ 1132 h 1482"/>
                <a:gd name="T34" fmla="*/ 436 w 3912"/>
                <a:gd name="T35" fmla="*/ 1220 h 1482"/>
                <a:gd name="T36" fmla="*/ 628 w 3912"/>
                <a:gd name="T37" fmla="*/ 1296 h 1482"/>
                <a:gd name="T38" fmla="*/ 848 w 3912"/>
                <a:gd name="T39" fmla="*/ 1360 h 1482"/>
                <a:gd name="T40" fmla="*/ 1092 w 3912"/>
                <a:gd name="T41" fmla="*/ 1414 h 1482"/>
                <a:gd name="T42" fmla="*/ 1360 w 3912"/>
                <a:gd name="T43" fmla="*/ 1452 h 1482"/>
                <a:gd name="T44" fmla="*/ 1644 w 3912"/>
                <a:gd name="T45" fmla="*/ 1476 h 1482"/>
                <a:gd name="T46" fmla="*/ 1844 w 3912"/>
                <a:gd name="T47" fmla="*/ 1482 h 1482"/>
                <a:gd name="T48" fmla="*/ 2142 w 3912"/>
                <a:gd name="T49" fmla="*/ 1476 h 1482"/>
                <a:gd name="T50" fmla="*/ 2430 w 3912"/>
                <a:gd name="T51" fmla="*/ 1454 h 1482"/>
                <a:gd name="T52" fmla="*/ 2702 w 3912"/>
                <a:gd name="T53" fmla="*/ 1418 h 1482"/>
                <a:gd name="T54" fmla="*/ 2954 w 3912"/>
                <a:gd name="T55" fmla="*/ 1366 h 1482"/>
                <a:gd name="T56" fmla="*/ 3186 w 3912"/>
                <a:gd name="T57" fmla="*/ 1302 h 1482"/>
                <a:gd name="T58" fmla="*/ 3392 w 3912"/>
                <a:gd name="T59" fmla="*/ 1228 h 1482"/>
                <a:gd name="T60" fmla="*/ 3568 w 3912"/>
                <a:gd name="T61" fmla="*/ 1142 h 1482"/>
                <a:gd name="T62" fmla="*/ 3712 w 3912"/>
                <a:gd name="T63" fmla="*/ 1048 h 1482"/>
                <a:gd name="T64" fmla="*/ 3820 w 3912"/>
                <a:gd name="T65" fmla="*/ 946 h 1482"/>
                <a:gd name="T66" fmla="*/ 3888 w 3912"/>
                <a:gd name="T67" fmla="*/ 836 h 1482"/>
                <a:gd name="T68" fmla="*/ 3908 w 3912"/>
                <a:gd name="T69" fmla="*/ 762 h 1482"/>
                <a:gd name="T70" fmla="*/ 3912 w 3912"/>
                <a:gd name="T71" fmla="*/ 724 h 1482"/>
                <a:gd name="T72" fmla="*/ 3908 w 3912"/>
                <a:gd name="T73" fmla="*/ 668 h 1482"/>
                <a:gd name="T74" fmla="*/ 3876 w 3912"/>
                <a:gd name="T75" fmla="*/ 576 h 1482"/>
                <a:gd name="T76" fmla="*/ 3798 w 3912"/>
                <a:gd name="T77" fmla="*/ 472 h 1482"/>
                <a:gd name="T78" fmla="*/ 3684 w 3912"/>
                <a:gd name="T79" fmla="*/ 376 h 1482"/>
                <a:gd name="T80" fmla="*/ 3534 w 3912"/>
                <a:gd name="T81" fmla="*/ 288 h 1482"/>
                <a:gd name="T82" fmla="*/ 3352 w 3912"/>
                <a:gd name="T83" fmla="*/ 208 h 1482"/>
                <a:gd name="T84" fmla="*/ 3142 w 3912"/>
                <a:gd name="T85" fmla="*/ 140 h 1482"/>
                <a:gd name="T86" fmla="*/ 2904 w 3912"/>
                <a:gd name="T87" fmla="*/ 84 h 1482"/>
                <a:gd name="T88" fmla="*/ 2644 w 3912"/>
                <a:gd name="T89" fmla="*/ 40 h 1482"/>
                <a:gd name="T90" fmla="*/ 2364 w 3912"/>
                <a:gd name="T91" fmla="*/ 12 h 1482"/>
                <a:gd name="T92" fmla="*/ 2068 w 3912"/>
                <a:gd name="T93" fmla="*/ 0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2" h="1482">
                  <a:moveTo>
                    <a:pt x="2068" y="0"/>
                  </a:moveTo>
                  <a:lnTo>
                    <a:pt x="2068" y="0"/>
                  </a:lnTo>
                  <a:lnTo>
                    <a:pt x="1968" y="0"/>
                  </a:lnTo>
                  <a:lnTo>
                    <a:pt x="1868" y="2"/>
                  </a:lnTo>
                  <a:lnTo>
                    <a:pt x="1770" y="6"/>
                  </a:lnTo>
                  <a:lnTo>
                    <a:pt x="1672" y="12"/>
                  </a:lnTo>
                  <a:lnTo>
                    <a:pt x="1578" y="18"/>
                  </a:lnTo>
                  <a:lnTo>
                    <a:pt x="1484" y="26"/>
                  </a:lnTo>
                  <a:lnTo>
                    <a:pt x="1390" y="38"/>
                  </a:lnTo>
                  <a:lnTo>
                    <a:pt x="1300" y="50"/>
                  </a:lnTo>
                  <a:lnTo>
                    <a:pt x="1212" y="64"/>
                  </a:lnTo>
                  <a:lnTo>
                    <a:pt x="1124" y="78"/>
                  </a:lnTo>
                  <a:lnTo>
                    <a:pt x="1040" y="96"/>
                  </a:lnTo>
                  <a:lnTo>
                    <a:pt x="958" y="114"/>
                  </a:lnTo>
                  <a:lnTo>
                    <a:pt x="878" y="134"/>
                  </a:lnTo>
                  <a:lnTo>
                    <a:pt x="802" y="154"/>
                  </a:lnTo>
                  <a:lnTo>
                    <a:pt x="726" y="176"/>
                  </a:lnTo>
                  <a:lnTo>
                    <a:pt x="656" y="200"/>
                  </a:lnTo>
                  <a:lnTo>
                    <a:pt x="586" y="224"/>
                  </a:lnTo>
                  <a:lnTo>
                    <a:pt x="522" y="250"/>
                  </a:lnTo>
                  <a:lnTo>
                    <a:pt x="460" y="278"/>
                  </a:lnTo>
                  <a:lnTo>
                    <a:pt x="400" y="306"/>
                  </a:lnTo>
                  <a:lnTo>
                    <a:pt x="346" y="336"/>
                  </a:lnTo>
                  <a:lnTo>
                    <a:pt x="294" y="366"/>
                  </a:lnTo>
                  <a:lnTo>
                    <a:pt x="246" y="398"/>
                  </a:lnTo>
                  <a:lnTo>
                    <a:pt x="202" y="430"/>
                  </a:lnTo>
                  <a:lnTo>
                    <a:pt x="162" y="462"/>
                  </a:lnTo>
                  <a:lnTo>
                    <a:pt x="126" y="496"/>
                  </a:lnTo>
                  <a:lnTo>
                    <a:pt x="94" y="530"/>
                  </a:lnTo>
                  <a:lnTo>
                    <a:pt x="66" y="566"/>
                  </a:lnTo>
                  <a:lnTo>
                    <a:pt x="44" y="602"/>
                  </a:lnTo>
                  <a:lnTo>
                    <a:pt x="26" y="640"/>
                  </a:lnTo>
                  <a:lnTo>
                    <a:pt x="12" y="676"/>
                  </a:lnTo>
                  <a:lnTo>
                    <a:pt x="8" y="696"/>
                  </a:lnTo>
                  <a:lnTo>
                    <a:pt x="4" y="714"/>
                  </a:lnTo>
                  <a:lnTo>
                    <a:pt x="4" y="714"/>
                  </a:lnTo>
                  <a:lnTo>
                    <a:pt x="2" y="734"/>
                  </a:lnTo>
                  <a:lnTo>
                    <a:pt x="0" y="752"/>
                  </a:lnTo>
                  <a:lnTo>
                    <a:pt x="2" y="772"/>
                  </a:lnTo>
                  <a:lnTo>
                    <a:pt x="2" y="790"/>
                  </a:lnTo>
                  <a:lnTo>
                    <a:pt x="6" y="808"/>
                  </a:lnTo>
                  <a:lnTo>
                    <a:pt x="10" y="828"/>
                  </a:lnTo>
                  <a:lnTo>
                    <a:pt x="22" y="864"/>
                  </a:lnTo>
                  <a:lnTo>
                    <a:pt x="38" y="900"/>
                  </a:lnTo>
                  <a:lnTo>
                    <a:pt x="58" y="936"/>
                  </a:lnTo>
                  <a:lnTo>
                    <a:pt x="84" y="970"/>
                  </a:lnTo>
                  <a:lnTo>
                    <a:pt x="114" y="1004"/>
                  </a:lnTo>
                  <a:lnTo>
                    <a:pt x="148" y="1038"/>
                  </a:lnTo>
                  <a:lnTo>
                    <a:pt x="186" y="1070"/>
                  </a:lnTo>
                  <a:lnTo>
                    <a:pt x="228" y="1102"/>
                  </a:lnTo>
                  <a:lnTo>
                    <a:pt x="274" y="1132"/>
                  </a:lnTo>
                  <a:lnTo>
                    <a:pt x="324" y="1162"/>
                  </a:lnTo>
                  <a:lnTo>
                    <a:pt x="378" y="1192"/>
                  </a:lnTo>
                  <a:lnTo>
                    <a:pt x="436" y="1220"/>
                  </a:lnTo>
                  <a:lnTo>
                    <a:pt x="496" y="1246"/>
                  </a:lnTo>
                  <a:lnTo>
                    <a:pt x="560" y="1272"/>
                  </a:lnTo>
                  <a:lnTo>
                    <a:pt x="628" y="1296"/>
                  </a:lnTo>
                  <a:lnTo>
                    <a:pt x="698" y="1318"/>
                  </a:lnTo>
                  <a:lnTo>
                    <a:pt x="772" y="1340"/>
                  </a:lnTo>
                  <a:lnTo>
                    <a:pt x="848" y="1360"/>
                  </a:lnTo>
                  <a:lnTo>
                    <a:pt x="928" y="1380"/>
                  </a:lnTo>
                  <a:lnTo>
                    <a:pt x="1008" y="1398"/>
                  </a:lnTo>
                  <a:lnTo>
                    <a:pt x="1092" y="1414"/>
                  </a:lnTo>
                  <a:lnTo>
                    <a:pt x="1180" y="1428"/>
                  </a:lnTo>
                  <a:lnTo>
                    <a:pt x="1268" y="1440"/>
                  </a:lnTo>
                  <a:lnTo>
                    <a:pt x="1360" y="1452"/>
                  </a:lnTo>
                  <a:lnTo>
                    <a:pt x="1452" y="1462"/>
                  </a:lnTo>
                  <a:lnTo>
                    <a:pt x="1548" y="1470"/>
                  </a:lnTo>
                  <a:lnTo>
                    <a:pt x="1644" y="1476"/>
                  </a:lnTo>
                  <a:lnTo>
                    <a:pt x="1744" y="1480"/>
                  </a:lnTo>
                  <a:lnTo>
                    <a:pt x="1844" y="1482"/>
                  </a:lnTo>
                  <a:lnTo>
                    <a:pt x="1844" y="1482"/>
                  </a:lnTo>
                  <a:lnTo>
                    <a:pt x="1944" y="1482"/>
                  </a:lnTo>
                  <a:lnTo>
                    <a:pt x="2044" y="1480"/>
                  </a:lnTo>
                  <a:lnTo>
                    <a:pt x="2142" y="1476"/>
                  </a:lnTo>
                  <a:lnTo>
                    <a:pt x="2240" y="1472"/>
                  </a:lnTo>
                  <a:lnTo>
                    <a:pt x="2336" y="1464"/>
                  </a:lnTo>
                  <a:lnTo>
                    <a:pt x="2430" y="1454"/>
                  </a:lnTo>
                  <a:lnTo>
                    <a:pt x="2522" y="1444"/>
                  </a:lnTo>
                  <a:lnTo>
                    <a:pt x="2612" y="1432"/>
                  </a:lnTo>
                  <a:lnTo>
                    <a:pt x="2702" y="1418"/>
                  </a:lnTo>
                  <a:lnTo>
                    <a:pt x="2788" y="1402"/>
                  </a:lnTo>
                  <a:lnTo>
                    <a:pt x="2872" y="1386"/>
                  </a:lnTo>
                  <a:lnTo>
                    <a:pt x="2954" y="1366"/>
                  </a:lnTo>
                  <a:lnTo>
                    <a:pt x="3034" y="1346"/>
                  </a:lnTo>
                  <a:lnTo>
                    <a:pt x="3112" y="1326"/>
                  </a:lnTo>
                  <a:lnTo>
                    <a:pt x="3186" y="1302"/>
                  </a:lnTo>
                  <a:lnTo>
                    <a:pt x="3258" y="1280"/>
                  </a:lnTo>
                  <a:lnTo>
                    <a:pt x="3326" y="1254"/>
                  </a:lnTo>
                  <a:lnTo>
                    <a:pt x="3392" y="1228"/>
                  </a:lnTo>
                  <a:lnTo>
                    <a:pt x="3454" y="1200"/>
                  </a:lnTo>
                  <a:lnTo>
                    <a:pt x="3512" y="1172"/>
                  </a:lnTo>
                  <a:lnTo>
                    <a:pt x="3568" y="1142"/>
                  </a:lnTo>
                  <a:lnTo>
                    <a:pt x="3620" y="1112"/>
                  </a:lnTo>
                  <a:lnTo>
                    <a:pt x="3668" y="1080"/>
                  </a:lnTo>
                  <a:lnTo>
                    <a:pt x="3712" y="1048"/>
                  </a:lnTo>
                  <a:lnTo>
                    <a:pt x="3752" y="1014"/>
                  </a:lnTo>
                  <a:lnTo>
                    <a:pt x="3788" y="980"/>
                  </a:lnTo>
                  <a:lnTo>
                    <a:pt x="3820" y="946"/>
                  </a:lnTo>
                  <a:lnTo>
                    <a:pt x="3846" y="910"/>
                  </a:lnTo>
                  <a:lnTo>
                    <a:pt x="3868" y="874"/>
                  </a:lnTo>
                  <a:lnTo>
                    <a:pt x="3888" y="836"/>
                  </a:lnTo>
                  <a:lnTo>
                    <a:pt x="3900" y="800"/>
                  </a:lnTo>
                  <a:lnTo>
                    <a:pt x="3906" y="780"/>
                  </a:lnTo>
                  <a:lnTo>
                    <a:pt x="3908" y="762"/>
                  </a:lnTo>
                  <a:lnTo>
                    <a:pt x="3908" y="762"/>
                  </a:lnTo>
                  <a:lnTo>
                    <a:pt x="3910" y="742"/>
                  </a:lnTo>
                  <a:lnTo>
                    <a:pt x="3912" y="724"/>
                  </a:lnTo>
                  <a:lnTo>
                    <a:pt x="3912" y="704"/>
                  </a:lnTo>
                  <a:lnTo>
                    <a:pt x="3910" y="686"/>
                  </a:lnTo>
                  <a:lnTo>
                    <a:pt x="3908" y="668"/>
                  </a:lnTo>
                  <a:lnTo>
                    <a:pt x="3904" y="648"/>
                  </a:lnTo>
                  <a:lnTo>
                    <a:pt x="3892" y="612"/>
                  </a:lnTo>
                  <a:lnTo>
                    <a:pt x="3876" y="576"/>
                  </a:lnTo>
                  <a:lnTo>
                    <a:pt x="3854" y="542"/>
                  </a:lnTo>
                  <a:lnTo>
                    <a:pt x="3828" y="506"/>
                  </a:lnTo>
                  <a:lnTo>
                    <a:pt x="3798" y="472"/>
                  </a:lnTo>
                  <a:lnTo>
                    <a:pt x="3764" y="440"/>
                  </a:lnTo>
                  <a:lnTo>
                    <a:pt x="3726" y="408"/>
                  </a:lnTo>
                  <a:lnTo>
                    <a:pt x="3684" y="376"/>
                  </a:lnTo>
                  <a:lnTo>
                    <a:pt x="3638" y="346"/>
                  </a:lnTo>
                  <a:lnTo>
                    <a:pt x="3588" y="316"/>
                  </a:lnTo>
                  <a:lnTo>
                    <a:pt x="3534" y="288"/>
                  </a:lnTo>
                  <a:lnTo>
                    <a:pt x="3476" y="260"/>
                  </a:lnTo>
                  <a:lnTo>
                    <a:pt x="3416" y="234"/>
                  </a:lnTo>
                  <a:lnTo>
                    <a:pt x="3352" y="208"/>
                  </a:lnTo>
                  <a:lnTo>
                    <a:pt x="3284" y="184"/>
                  </a:lnTo>
                  <a:lnTo>
                    <a:pt x="3214" y="162"/>
                  </a:lnTo>
                  <a:lnTo>
                    <a:pt x="3142" y="140"/>
                  </a:lnTo>
                  <a:lnTo>
                    <a:pt x="3064" y="120"/>
                  </a:lnTo>
                  <a:lnTo>
                    <a:pt x="2986" y="102"/>
                  </a:lnTo>
                  <a:lnTo>
                    <a:pt x="2904" y="84"/>
                  </a:lnTo>
                  <a:lnTo>
                    <a:pt x="2820" y="68"/>
                  </a:lnTo>
                  <a:lnTo>
                    <a:pt x="2734" y="54"/>
                  </a:lnTo>
                  <a:lnTo>
                    <a:pt x="2644" y="40"/>
                  </a:lnTo>
                  <a:lnTo>
                    <a:pt x="2554" y="30"/>
                  </a:lnTo>
                  <a:lnTo>
                    <a:pt x="2460" y="20"/>
                  </a:lnTo>
                  <a:lnTo>
                    <a:pt x="2364" y="12"/>
                  </a:lnTo>
                  <a:lnTo>
                    <a:pt x="2268" y="8"/>
                  </a:lnTo>
                  <a:lnTo>
                    <a:pt x="2170" y="4"/>
                  </a:lnTo>
                  <a:lnTo>
                    <a:pt x="20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6" name="Freeform 13">
              <a:extLst>
                <a:ext uri="{FF2B5EF4-FFF2-40B4-BE49-F238E27FC236}">
                  <a16:creationId xmlns:a16="http://schemas.microsoft.com/office/drawing/2014/main" id="{218BF843-A22C-45D9-BEE8-167926669212}"/>
                </a:ext>
              </a:extLst>
            </p:cNvPr>
            <p:cNvSpPr>
              <a:spLocks noEditPoints="1"/>
            </p:cNvSpPr>
            <p:nvPr/>
          </p:nvSpPr>
          <p:spPr bwMode="auto">
            <a:xfrm>
              <a:off x="11883381" y="9992659"/>
              <a:ext cx="3778284" cy="1424772"/>
            </a:xfrm>
            <a:custGeom>
              <a:avLst/>
              <a:gdLst>
                <a:gd name="T0" fmla="*/ 1194 w 2864"/>
                <a:gd name="T1" fmla="*/ 880 h 1080"/>
                <a:gd name="T2" fmla="*/ 872 w 2864"/>
                <a:gd name="T3" fmla="*/ 822 h 1080"/>
                <a:gd name="T4" fmla="*/ 660 w 2864"/>
                <a:gd name="T5" fmla="*/ 740 h 1080"/>
                <a:gd name="T6" fmla="*/ 576 w 2864"/>
                <a:gd name="T7" fmla="*/ 682 h 1080"/>
                <a:gd name="T8" fmla="*/ 524 w 2864"/>
                <a:gd name="T9" fmla="*/ 616 h 1080"/>
                <a:gd name="T10" fmla="*/ 508 w 2864"/>
                <a:gd name="T11" fmla="*/ 546 h 1080"/>
                <a:gd name="T12" fmla="*/ 518 w 2864"/>
                <a:gd name="T13" fmla="*/ 494 h 1080"/>
                <a:gd name="T14" fmla="*/ 566 w 2864"/>
                <a:gd name="T15" fmla="*/ 426 h 1080"/>
                <a:gd name="T16" fmla="*/ 646 w 2864"/>
                <a:gd name="T17" fmla="*/ 364 h 1080"/>
                <a:gd name="T18" fmla="*/ 816 w 2864"/>
                <a:gd name="T19" fmla="*/ 286 h 1080"/>
                <a:gd name="T20" fmla="*/ 1122 w 2864"/>
                <a:gd name="T21" fmla="*/ 214 h 1080"/>
                <a:gd name="T22" fmla="*/ 1486 w 2864"/>
                <a:gd name="T23" fmla="*/ 192 h 1080"/>
                <a:gd name="T24" fmla="*/ 1758 w 2864"/>
                <a:gd name="T25" fmla="*/ 210 h 1080"/>
                <a:gd name="T26" fmla="*/ 2062 w 2864"/>
                <a:gd name="T27" fmla="*/ 278 h 1080"/>
                <a:gd name="T28" fmla="*/ 2228 w 2864"/>
                <a:gd name="T29" fmla="*/ 354 h 1080"/>
                <a:gd name="T30" fmla="*/ 2304 w 2864"/>
                <a:gd name="T31" fmla="*/ 414 h 1080"/>
                <a:gd name="T32" fmla="*/ 2348 w 2864"/>
                <a:gd name="T33" fmla="*/ 480 h 1080"/>
                <a:gd name="T34" fmla="*/ 2356 w 2864"/>
                <a:gd name="T35" fmla="*/ 552 h 1080"/>
                <a:gd name="T36" fmla="*/ 2338 w 2864"/>
                <a:gd name="T37" fmla="*/ 604 h 1080"/>
                <a:gd name="T38" fmla="*/ 2282 w 2864"/>
                <a:gd name="T39" fmla="*/ 670 h 1080"/>
                <a:gd name="T40" fmla="*/ 2194 w 2864"/>
                <a:gd name="T41" fmla="*/ 730 h 1080"/>
                <a:gd name="T42" fmla="*/ 1978 w 2864"/>
                <a:gd name="T43" fmla="*/ 816 h 1080"/>
                <a:gd name="T44" fmla="*/ 1656 w 2864"/>
                <a:gd name="T45" fmla="*/ 876 h 1080"/>
                <a:gd name="T46" fmla="*/ 1514 w 2864"/>
                <a:gd name="T47" fmla="*/ 0 h 1080"/>
                <a:gd name="T48" fmla="*/ 1296 w 2864"/>
                <a:gd name="T49" fmla="*/ 4 h 1080"/>
                <a:gd name="T50" fmla="*/ 1018 w 2864"/>
                <a:gd name="T51" fmla="*/ 28 h 1080"/>
                <a:gd name="T52" fmla="*/ 762 w 2864"/>
                <a:gd name="T53" fmla="*/ 70 h 1080"/>
                <a:gd name="T54" fmla="*/ 532 w 2864"/>
                <a:gd name="T55" fmla="*/ 128 h 1080"/>
                <a:gd name="T56" fmla="*/ 336 w 2864"/>
                <a:gd name="T57" fmla="*/ 204 h 1080"/>
                <a:gd name="T58" fmla="*/ 180 w 2864"/>
                <a:gd name="T59" fmla="*/ 290 h 1080"/>
                <a:gd name="T60" fmla="*/ 68 w 2864"/>
                <a:gd name="T61" fmla="*/ 388 h 1080"/>
                <a:gd name="T62" fmla="*/ 10 w 2864"/>
                <a:gd name="T63" fmla="*/ 494 h 1080"/>
                <a:gd name="T64" fmla="*/ 2 w 2864"/>
                <a:gd name="T65" fmla="*/ 578 h 1080"/>
                <a:gd name="T66" fmla="*/ 42 w 2864"/>
                <a:gd name="T67" fmla="*/ 684 h 1080"/>
                <a:gd name="T68" fmla="*/ 136 w 2864"/>
                <a:gd name="T69" fmla="*/ 782 h 1080"/>
                <a:gd name="T70" fmla="*/ 278 w 2864"/>
                <a:gd name="T71" fmla="*/ 870 h 1080"/>
                <a:gd name="T72" fmla="*/ 460 w 2864"/>
                <a:gd name="T73" fmla="*/ 946 h 1080"/>
                <a:gd name="T74" fmla="*/ 678 w 2864"/>
                <a:gd name="T75" fmla="*/ 1006 h 1080"/>
                <a:gd name="T76" fmla="*/ 928 w 2864"/>
                <a:gd name="T77" fmla="*/ 1050 h 1080"/>
                <a:gd name="T78" fmla="*/ 1204 w 2864"/>
                <a:gd name="T79" fmla="*/ 1074 h 1080"/>
                <a:gd name="T80" fmla="*/ 1424 w 2864"/>
                <a:gd name="T81" fmla="*/ 1080 h 1080"/>
                <a:gd name="T82" fmla="*/ 1710 w 2864"/>
                <a:gd name="T83" fmla="*/ 1066 h 1080"/>
                <a:gd name="T84" fmla="*/ 1978 w 2864"/>
                <a:gd name="T85" fmla="*/ 1034 h 1080"/>
                <a:gd name="T86" fmla="*/ 2222 w 2864"/>
                <a:gd name="T87" fmla="*/ 982 h 1080"/>
                <a:gd name="T88" fmla="*/ 2436 w 2864"/>
                <a:gd name="T89" fmla="*/ 916 h 1080"/>
                <a:gd name="T90" fmla="*/ 2612 w 2864"/>
                <a:gd name="T91" fmla="*/ 834 h 1080"/>
                <a:gd name="T92" fmla="*/ 2746 w 2864"/>
                <a:gd name="T93" fmla="*/ 742 h 1080"/>
                <a:gd name="T94" fmla="*/ 2832 w 2864"/>
                <a:gd name="T95" fmla="*/ 640 h 1080"/>
                <a:gd name="T96" fmla="*/ 2862 w 2864"/>
                <a:gd name="T97" fmla="*/ 558 h 1080"/>
                <a:gd name="T98" fmla="*/ 2850 w 2864"/>
                <a:gd name="T99" fmla="*/ 448 h 1080"/>
                <a:gd name="T100" fmla="*/ 2782 w 2864"/>
                <a:gd name="T101" fmla="*/ 346 h 1080"/>
                <a:gd name="T102" fmla="*/ 2664 w 2864"/>
                <a:gd name="T103" fmla="*/ 252 h 1080"/>
                <a:gd name="T104" fmla="*/ 2502 w 2864"/>
                <a:gd name="T105" fmla="*/ 170 h 1080"/>
                <a:gd name="T106" fmla="*/ 2300 w 2864"/>
                <a:gd name="T107" fmla="*/ 102 h 1080"/>
                <a:gd name="T108" fmla="*/ 2064 w 2864"/>
                <a:gd name="T109" fmla="*/ 50 h 1080"/>
                <a:gd name="T110" fmla="*/ 1802 w 2864"/>
                <a:gd name="T111" fmla="*/ 14 h 1080"/>
                <a:gd name="T112" fmla="*/ 1514 w 2864"/>
                <a:gd name="T113" fmla="*/ 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4" h="1080">
                  <a:moveTo>
                    <a:pt x="1380" y="888"/>
                  </a:moveTo>
                  <a:lnTo>
                    <a:pt x="1380" y="888"/>
                  </a:lnTo>
                  <a:lnTo>
                    <a:pt x="1286" y="886"/>
                  </a:lnTo>
                  <a:lnTo>
                    <a:pt x="1194" y="880"/>
                  </a:lnTo>
                  <a:lnTo>
                    <a:pt x="1106" y="870"/>
                  </a:lnTo>
                  <a:lnTo>
                    <a:pt x="1024" y="856"/>
                  </a:lnTo>
                  <a:lnTo>
                    <a:pt x="946" y="842"/>
                  </a:lnTo>
                  <a:lnTo>
                    <a:pt x="872" y="822"/>
                  </a:lnTo>
                  <a:lnTo>
                    <a:pt x="804" y="802"/>
                  </a:lnTo>
                  <a:lnTo>
                    <a:pt x="742" y="778"/>
                  </a:lnTo>
                  <a:lnTo>
                    <a:pt x="686" y="754"/>
                  </a:lnTo>
                  <a:lnTo>
                    <a:pt x="660" y="740"/>
                  </a:lnTo>
                  <a:lnTo>
                    <a:pt x="636" y="726"/>
                  </a:lnTo>
                  <a:lnTo>
                    <a:pt x="614" y="712"/>
                  </a:lnTo>
                  <a:lnTo>
                    <a:pt x="594" y="696"/>
                  </a:lnTo>
                  <a:lnTo>
                    <a:pt x="576" y="682"/>
                  </a:lnTo>
                  <a:lnTo>
                    <a:pt x="560" y="666"/>
                  </a:lnTo>
                  <a:lnTo>
                    <a:pt x="546" y="650"/>
                  </a:lnTo>
                  <a:lnTo>
                    <a:pt x="534" y="634"/>
                  </a:lnTo>
                  <a:lnTo>
                    <a:pt x="524" y="616"/>
                  </a:lnTo>
                  <a:lnTo>
                    <a:pt x="516" y="600"/>
                  </a:lnTo>
                  <a:lnTo>
                    <a:pt x="512" y="582"/>
                  </a:lnTo>
                  <a:lnTo>
                    <a:pt x="508" y="564"/>
                  </a:lnTo>
                  <a:lnTo>
                    <a:pt x="508" y="546"/>
                  </a:lnTo>
                  <a:lnTo>
                    <a:pt x="508" y="528"/>
                  </a:lnTo>
                  <a:lnTo>
                    <a:pt x="508" y="528"/>
                  </a:lnTo>
                  <a:lnTo>
                    <a:pt x="512" y="510"/>
                  </a:lnTo>
                  <a:lnTo>
                    <a:pt x="518" y="494"/>
                  </a:lnTo>
                  <a:lnTo>
                    <a:pt x="528" y="476"/>
                  </a:lnTo>
                  <a:lnTo>
                    <a:pt x="538" y="458"/>
                  </a:lnTo>
                  <a:lnTo>
                    <a:pt x="550" y="442"/>
                  </a:lnTo>
                  <a:lnTo>
                    <a:pt x="566" y="426"/>
                  </a:lnTo>
                  <a:lnTo>
                    <a:pt x="582" y="410"/>
                  </a:lnTo>
                  <a:lnTo>
                    <a:pt x="602" y="394"/>
                  </a:lnTo>
                  <a:lnTo>
                    <a:pt x="622" y="378"/>
                  </a:lnTo>
                  <a:lnTo>
                    <a:pt x="646" y="364"/>
                  </a:lnTo>
                  <a:lnTo>
                    <a:pt x="670" y="350"/>
                  </a:lnTo>
                  <a:lnTo>
                    <a:pt x="696" y="336"/>
                  </a:lnTo>
                  <a:lnTo>
                    <a:pt x="754" y="310"/>
                  </a:lnTo>
                  <a:lnTo>
                    <a:pt x="816" y="286"/>
                  </a:lnTo>
                  <a:lnTo>
                    <a:pt x="886" y="264"/>
                  </a:lnTo>
                  <a:lnTo>
                    <a:pt x="960" y="244"/>
                  </a:lnTo>
                  <a:lnTo>
                    <a:pt x="1038" y="228"/>
                  </a:lnTo>
                  <a:lnTo>
                    <a:pt x="1122" y="214"/>
                  </a:lnTo>
                  <a:lnTo>
                    <a:pt x="1208" y="204"/>
                  </a:lnTo>
                  <a:lnTo>
                    <a:pt x="1298" y="196"/>
                  </a:lnTo>
                  <a:lnTo>
                    <a:pt x="1390" y="192"/>
                  </a:lnTo>
                  <a:lnTo>
                    <a:pt x="1486" y="192"/>
                  </a:lnTo>
                  <a:lnTo>
                    <a:pt x="1486" y="192"/>
                  </a:lnTo>
                  <a:lnTo>
                    <a:pt x="1580" y="194"/>
                  </a:lnTo>
                  <a:lnTo>
                    <a:pt x="1670" y="200"/>
                  </a:lnTo>
                  <a:lnTo>
                    <a:pt x="1758" y="210"/>
                  </a:lnTo>
                  <a:lnTo>
                    <a:pt x="1840" y="222"/>
                  </a:lnTo>
                  <a:lnTo>
                    <a:pt x="1920" y="238"/>
                  </a:lnTo>
                  <a:lnTo>
                    <a:pt x="1992" y="256"/>
                  </a:lnTo>
                  <a:lnTo>
                    <a:pt x="2062" y="278"/>
                  </a:lnTo>
                  <a:lnTo>
                    <a:pt x="2124" y="302"/>
                  </a:lnTo>
                  <a:lnTo>
                    <a:pt x="2180" y="326"/>
                  </a:lnTo>
                  <a:lnTo>
                    <a:pt x="2204" y="340"/>
                  </a:lnTo>
                  <a:lnTo>
                    <a:pt x="2228" y="354"/>
                  </a:lnTo>
                  <a:lnTo>
                    <a:pt x="2250" y="368"/>
                  </a:lnTo>
                  <a:lnTo>
                    <a:pt x="2270" y="384"/>
                  </a:lnTo>
                  <a:lnTo>
                    <a:pt x="2288" y="398"/>
                  </a:lnTo>
                  <a:lnTo>
                    <a:pt x="2304" y="414"/>
                  </a:lnTo>
                  <a:lnTo>
                    <a:pt x="2318" y="430"/>
                  </a:lnTo>
                  <a:lnTo>
                    <a:pt x="2330" y="446"/>
                  </a:lnTo>
                  <a:lnTo>
                    <a:pt x="2340" y="464"/>
                  </a:lnTo>
                  <a:lnTo>
                    <a:pt x="2348" y="480"/>
                  </a:lnTo>
                  <a:lnTo>
                    <a:pt x="2354" y="498"/>
                  </a:lnTo>
                  <a:lnTo>
                    <a:pt x="2356" y="516"/>
                  </a:lnTo>
                  <a:lnTo>
                    <a:pt x="2358" y="534"/>
                  </a:lnTo>
                  <a:lnTo>
                    <a:pt x="2356" y="552"/>
                  </a:lnTo>
                  <a:lnTo>
                    <a:pt x="2356" y="552"/>
                  </a:lnTo>
                  <a:lnTo>
                    <a:pt x="2352" y="568"/>
                  </a:lnTo>
                  <a:lnTo>
                    <a:pt x="2346" y="586"/>
                  </a:lnTo>
                  <a:lnTo>
                    <a:pt x="2338" y="604"/>
                  </a:lnTo>
                  <a:lnTo>
                    <a:pt x="2326" y="622"/>
                  </a:lnTo>
                  <a:lnTo>
                    <a:pt x="2314" y="638"/>
                  </a:lnTo>
                  <a:lnTo>
                    <a:pt x="2298" y="654"/>
                  </a:lnTo>
                  <a:lnTo>
                    <a:pt x="2282" y="670"/>
                  </a:lnTo>
                  <a:lnTo>
                    <a:pt x="2262" y="686"/>
                  </a:lnTo>
                  <a:lnTo>
                    <a:pt x="2242" y="702"/>
                  </a:lnTo>
                  <a:lnTo>
                    <a:pt x="2220" y="716"/>
                  </a:lnTo>
                  <a:lnTo>
                    <a:pt x="2194" y="730"/>
                  </a:lnTo>
                  <a:lnTo>
                    <a:pt x="2168" y="744"/>
                  </a:lnTo>
                  <a:lnTo>
                    <a:pt x="2112" y="770"/>
                  </a:lnTo>
                  <a:lnTo>
                    <a:pt x="2048" y="794"/>
                  </a:lnTo>
                  <a:lnTo>
                    <a:pt x="1978" y="816"/>
                  </a:lnTo>
                  <a:lnTo>
                    <a:pt x="1904" y="836"/>
                  </a:lnTo>
                  <a:lnTo>
                    <a:pt x="1826" y="852"/>
                  </a:lnTo>
                  <a:lnTo>
                    <a:pt x="1742" y="866"/>
                  </a:lnTo>
                  <a:lnTo>
                    <a:pt x="1656" y="876"/>
                  </a:lnTo>
                  <a:lnTo>
                    <a:pt x="1566" y="884"/>
                  </a:lnTo>
                  <a:lnTo>
                    <a:pt x="1474" y="888"/>
                  </a:lnTo>
                  <a:lnTo>
                    <a:pt x="1380" y="888"/>
                  </a:lnTo>
                  <a:close/>
                  <a:moveTo>
                    <a:pt x="1514" y="0"/>
                  </a:moveTo>
                  <a:lnTo>
                    <a:pt x="1514" y="0"/>
                  </a:lnTo>
                  <a:lnTo>
                    <a:pt x="1440" y="0"/>
                  </a:lnTo>
                  <a:lnTo>
                    <a:pt x="1368" y="2"/>
                  </a:lnTo>
                  <a:lnTo>
                    <a:pt x="1296" y="4"/>
                  </a:lnTo>
                  <a:lnTo>
                    <a:pt x="1224" y="8"/>
                  </a:lnTo>
                  <a:lnTo>
                    <a:pt x="1154" y="12"/>
                  </a:lnTo>
                  <a:lnTo>
                    <a:pt x="1086" y="20"/>
                  </a:lnTo>
                  <a:lnTo>
                    <a:pt x="1018" y="28"/>
                  </a:lnTo>
                  <a:lnTo>
                    <a:pt x="952" y="36"/>
                  </a:lnTo>
                  <a:lnTo>
                    <a:pt x="886" y="46"/>
                  </a:lnTo>
                  <a:lnTo>
                    <a:pt x="824" y="58"/>
                  </a:lnTo>
                  <a:lnTo>
                    <a:pt x="762" y="70"/>
                  </a:lnTo>
                  <a:lnTo>
                    <a:pt x="702" y="82"/>
                  </a:lnTo>
                  <a:lnTo>
                    <a:pt x="644" y="98"/>
                  </a:lnTo>
                  <a:lnTo>
                    <a:pt x="586" y="112"/>
                  </a:lnTo>
                  <a:lnTo>
                    <a:pt x="532" y="128"/>
                  </a:lnTo>
                  <a:lnTo>
                    <a:pt x="480" y="146"/>
                  </a:lnTo>
                  <a:lnTo>
                    <a:pt x="430" y="164"/>
                  </a:lnTo>
                  <a:lnTo>
                    <a:pt x="382" y="184"/>
                  </a:lnTo>
                  <a:lnTo>
                    <a:pt x="336" y="204"/>
                  </a:lnTo>
                  <a:lnTo>
                    <a:pt x="294" y="224"/>
                  </a:lnTo>
                  <a:lnTo>
                    <a:pt x="252" y="246"/>
                  </a:lnTo>
                  <a:lnTo>
                    <a:pt x="214" y="268"/>
                  </a:lnTo>
                  <a:lnTo>
                    <a:pt x="180" y="290"/>
                  </a:lnTo>
                  <a:lnTo>
                    <a:pt x="148" y="314"/>
                  </a:lnTo>
                  <a:lnTo>
                    <a:pt x="118" y="338"/>
                  </a:lnTo>
                  <a:lnTo>
                    <a:pt x="92" y="364"/>
                  </a:lnTo>
                  <a:lnTo>
                    <a:pt x="68" y="388"/>
                  </a:lnTo>
                  <a:lnTo>
                    <a:pt x="48" y="414"/>
                  </a:lnTo>
                  <a:lnTo>
                    <a:pt x="32" y="440"/>
                  </a:lnTo>
                  <a:lnTo>
                    <a:pt x="18" y="468"/>
                  </a:lnTo>
                  <a:lnTo>
                    <a:pt x="10" y="494"/>
                  </a:lnTo>
                  <a:lnTo>
                    <a:pt x="4" y="522"/>
                  </a:lnTo>
                  <a:lnTo>
                    <a:pt x="4" y="522"/>
                  </a:lnTo>
                  <a:lnTo>
                    <a:pt x="0" y="550"/>
                  </a:lnTo>
                  <a:lnTo>
                    <a:pt x="2" y="578"/>
                  </a:lnTo>
                  <a:lnTo>
                    <a:pt x="8" y="606"/>
                  </a:lnTo>
                  <a:lnTo>
                    <a:pt x="16" y="632"/>
                  </a:lnTo>
                  <a:lnTo>
                    <a:pt x="28" y="658"/>
                  </a:lnTo>
                  <a:lnTo>
                    <a:pt x="42" y="684"/>
                  </a:lnTo>
                  <a:lnTo>
                    <a:pt x="62" y="710"/>
                  </a:lnTo>
                  <a:lnTo>
                    <a:pt x="84" y="734"/>
                  </a:lnTo>
                  <a:lnTo>
                    <a:pt x="108" y="758"/>
                  </a:lnTo>
                  <a:lnTo>
                    <a:pt x="136" y="782"/>
                  </a:lnTo>
                  <a:lnTo>
                    <a:pt x="168" y="806"/>
                  </a:lnTo>
                  <a:lnTo>
                    <a:pt x="202" y="828"/>
                  </a:lnTo>
                  <a:lnTo>
                    <a:pt x="238" y="848"/>
                  </a:lnTo>
                  <a:lnTo>
                    <a:pt x="278" y="870"/>
                  </a:lnTo>
                  <a:lnTo>
                    <a:pt x="320" y="890"/>
                  </a:lnTo>
                  <a:lnTo>
                    <a:pt x="364" y="910"/>
                  </a:lnTo>
                  <a:lnTo>
                    <a:pt x="410" y="928"/>
                  </a:lnTo>
                  <a:lnTo>
                    <a:pt x="460" y="946"/>
                  </a:lnTo>
                  <a:lnTo>
                    <a:pt x="512" y="962"/>
                  </a:lnTo>
                  <a:lnTo>
                    <a:pt x="566" y="978"/>
                  </a:lnTo>
                  <a:lnTo>
                    <a:pt x="620" y="992"/>
                  </a:lnTo>
                  <a:lnTo>
                    <a:pt x="678" y="1006"/>
                  </a:lnTo>
                  <a:lnTo>
                    <a:pt x="738" y="1018"/>
                  </a:lnTo>
                  <a:lnTo>
                    <a:pt x="800" y="1030"/>
                  </a:lnTo>
                  <a:lnTo>
                    <a:pt x="864" y="1040"/>
                  </a:lnTo>
                  <a:lnTo>
                    <a:pt x="928" y="1050"/>
                  </a:lnTo>
                  <a:lnTo>
                    <a:pt x="996" y="1058"/>
                  </a:lnTo>
                  <a:lnTo>
                    <a:pt x="1064" y="1066"/>
                  </a:lnTo>
                  <a:lnTo>
                    <a:pt x="1134" y="1070"/>
                  </a:lnTo>
                  <a:lnTo>
                    <a:pt x="1204" y="1074"/>
                  </a:lnTo>
                  <a:lnTo>
                    <a:pt x="1276" y="1078"/>
                  </a:lnTo>
                  <a:lnTo>
                    <a:pt x="1350" y="1080"/>
                  </a:lnTo>
                  <a:lnTo>
                    <a:pt x="1350" y="1080"/>
                  </a:lnTo>
                  <a:lnTo>
                    <a:pt x="1424" y="1080"/>
                  </a:lnTo>
                  <a:lnTo>
                    <a:pt x="1496" y="1078"/>
                  </a:lnTo>
                  <a:lnTo>
                    <a:pt x="1568" y="1076"/>
                  </a:lnTo>
                  <a:lnTo>
                    <a:pt x="1640" y="1072"/>
                  </a:lnTo>
                  <a:lnTo>
                    <a:pt x="1710" y="1066"/>
                  </a:lnTo>
                  <a:lnTo>
                    <a:pt x="1778" y="1060"/>
                  </a:lnTo>
                  <a:lnTo>
                    <a:pt x="1846" y="1052"/>
                  </a:lnTo>
                  <a:lnTo>
                    <a:pt x="1912" y="1044"/>
                  </a:lnTo>
                  <a:lnTo>
                    <a:pt x="1978" y="1034"/>
                  </a:lnTo>
                  <a:lnTo>
                    <a:pt x="2042" y="1022"/>
                  </a:lnTo>
                  <a:lnTo>
                    <a:pt x="2104" y="1010"/>
                  </a:lnTo>
                  <a:lnTo>
                    <a:pt x="2164" y="998"/>
                  </a:lnTo>
                  <a:lnTo>
                    <a:pt x="2222" y="982"/>
                  </a:lnTo>
                  <a:lnTo>
                    <a:pt x="2278" y="968"/>
                  </a:lnTo>
                  <a:lnTo>
                    <a:pt x="2332" y="950"/>
                  </a:lnTo>
                  <a:lnTo>
                    <a:pt x="2384" y="934"/>
                  </a:lnTo>
                  <a:lnTo>
                    <a:pt x="2436" y="916"/>
                  </a:lnTo>
                  <a:lnTo>
                    <a:pt x="2482" y="896"/>
                  </a:lnTo>
                  <a:lnTo>
                    <a:pt x="2528" y="876"/>
                  </a:lnTo>
                  <a:lnTo>
                    <a:pt x="2572" y="856"/>
                  </a:lnTo>
                  <a:lnTo>
                    <a:pt x="2612" y="834"/>
                  </a:lnTo>
                  <a:lnTo>
                    <a:pt x="2650" y="812"/>
                  </a:lnTo>
                  <a:lnTo>
                    <a:pt x="2686" y="790"/>
                  </a:lnTo>
                  <a:lnTo>
                    <a:pt x="2718" y="766"/>
                  </a:lnTo>
                  <a:lnTo>
                    <a:pt x="2746" y="742"/>
                  </a:lnTo>
                  <a:lnTo>
                    <a:pt x="2772" y="716"/>
                  </a:lnTo>
                  <a:lnTo>
                    <a:pt x="2796" y="692"/>
                  </a:lnTo>
                  <a:lnTo>
                    <a:pt x="2816" y="666"/>
                  </a:lnTo>
                  <a:lnTo>
                    <a:pt x="2832" y="640"/>
                  </a:lnTo>
                  <a:lnTo>
                    <a:pt x="2846" y="612"/>
                  </a:lnTo>
                  <a:lnTo>
                    <a:pt x="2856" y="584"/>
                  </a:lnTo>
                  <a:lnTo>
                    <a:pt x="2862" y="558"/>
                  </a:lnTo>
                  <a:lnTo>
                    <a:pt x="2862" y="558"/>
                  </a:lnTo>
                  <a:lnTo>
                    <a:pt x="2864" y="530"/>
                  </a:lnTo>
                  <a:lnTo>
                    <a:pt x="2862" y="502"/>
                  </a:lnTo>
                  <a:lnTo>
                    <a:pt x="2858" y="474"/>
                  </a:lnTo>
                  <a:lnTo>
                    <a:pt x="2850" y="448"/>
                  </a:lnTo>
                  <a:lnTo>
                    <a:pt x="2838" y="422"/>
                  </a:lnTo>
                  <a:lnTo>
                    <a:pt x="2822" y="396"/>
                  </a:lnTo>
                  <a:lnTo>
                    <a:pt x="2804" y="370"/>
                  </a:lnTo>
                  <a:lnTo>
                    <a:pt x="2782" y="346"/>
                  </a:lnTo>
                  <a:lnTo>
                    <a:pt x="2756" y="322"/>
                  </a:lnTo>
                  <a:lnTo>
                    <a:pt x="2728" y="298"/>
                  </a:lnTo>
                  <a:lnTo>
                    <a:pt x="2698" y="274"/>
                  </a:lnTo>
                  <a:lnTo>
                    <a:pt x="2664" y="252"/>
                  </a:lnTo>
                  <a:lnTo>
                    <a:pt x="2626" y="230"/>
                  </a:lnTo>
                  <a:lnTo>
                    <a:pt x="2588" y="210"/>
                  </a:lnTo>
                  <a:lnTo>
                    <a:pt x="2546" y="190"/>
                  </a:lnTo>
                  <a:lnTo>
                    <a:pt x="2502" y="170"/>
                  </a:lnTo>
                  <a:lnTo>
                    <a:pt x="2454" y="152"/>
                  </a:lnTo>
                  <a:lnTo>
                    <a:pt x="2406" y="134"/>
                  </a:lnTo>
                  <a:lnTo>
                    <a:pt x="2354" y="118"/>
                  </a:lnTo>
                  <a:lnTo>
                    <a:pt x="2300" y="102"/>
                  </a:lnTo>
                  <a:lnTo>
                    <a:pt x="2244" y="88"/>
                  </a:lnTo>
                  <a:lnTo>
                    <a:pt x="2186" y="74"/>
                  </a:lnTo>
                  <a:lnTo>
                    <a:pt x="2126" y="60"/>
                  </a:lnTo>
                  <a:lnTo>
                    <a:pt x="2064" y="50"/>
                  </a:lnTo>
                  <a:lnTo>
                    <a:pt x="2002" y="38"/>
                  </a:lnTo>
                  <a:lnTo>
                    <a:pt x="1936" y="30"/>
                  </a:lnTo>
                  <a:lnTo>
                    <a:pt x="1870" y="22"/>
                  </a:lnTo>
                  <a:lnTo>
                    <a:pt x="1802" y="14"/>
                  </a:lnTo>
                  <a:lnTo>
                    <a:pt x="1732" y="10"/>
                  </a:lnTo>
                  <a:lnTo>
                    <a:pt x="1660" y="4"/>
                  </a:lnTo>
                  <a:lnTo>
                    <a:pt x="1588" y="2"/>
                  </a:lnTo>
                  <a:lnTo>
                    <a:pt x="1514" y="0"/>
                  </a:lnTo>
                  <a:close/>
                </a:path>
              </a:pathLst>
            </a:custGeom>
            <a:solidFill>
              <a:srgbClr val="05355B"/>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7" name="Freeform 14">
              <a:extLst>
                <a:ext uri="{FF2B5EF4-FFF2-40B4-BE49-F238E27FC236}">
                  <a16:creationId xmlns:a16="http://schemas.microsoft.com/office/drawing/2014/main" id="{5F3100EA-E3C6-A107-FC57-CBA587C7F051}"/>
                </a:ext>
              </a:extLst>
            </p:cNvPr>
            <p:cNvSpPr>
              <a:spLocks/>
            </p:cNvSpPr>
            <p:nvPr/>
          </p:nvSpPr>
          <p:spPr bwMode="auto">
            <a:xfrm>
              <a:off x="12553551" y="10245952"/>
              <a:ext cx="2440581" cy="918186"/>
            </a:xfrm>
            <a:custGeom>
              <a:avLst/>
              <a:gdLst>
                <a:gd name="T0" fmla="*/ 872 w 1850"/>
                <a:gd name="T1" fmla="*/ 696 h 696"/>
                <a:gd name="T2" fmla="*/ 686 w 1850"/>
                <a:gd name="T3" fmla="*/ 688 h 696"/>
                <a:gd name="T4" fmla="*/ 516 w 1850"/>
                <a:gd name="T5" fmla="*/ 664 h 696"/>
                <a:gd name="T6" fmla="*/ 364 w 1850"/>
                <a:gd name="T7" fmla="*/ 630 h 696"/>
                <a:gd name="T8" fmla="*/ 234 w 1850"/>
                <a:gd name="T9" fmla="*/ 586 h 696"/>
                <a:gd name="T10" fmla="*/ 152 w 1850"/>
                <a:gd name="T11" fmla="*/ 548 h 696"/>
                <a:gd name="T12" fmla="*/ 106 w 1850"/>
                <a:gd name="T13" fmla="*/ 520 h 696"/>
                <a:gd name="T14" fmla="*/ 68 w 1850"/>
                <a:gd name="T15" fmla="*/ 490 h 696"/>
                <a:gd name="T16" fmla="*/ 38 w 1850"/>
                <a:gd name="T17" fmla="*/ 458 h 696"/>
                <a:gd name="T18" fmla="*/ 16 w 1850"/>
                <a:gd name="T19" fmla="*/ 424 h 696"/>
                <a:gd name="T20" fmla="*/ 4 w 1850"/>
                <a:gd name="T21" fmla="*/ 390 h 696"/>
                <a:gd name="T22" fmla="*/ 0 w 1850"/>
                <a:gd name="T23" fmla="*/ 354 h 696"/>
                <a:gd name="T24" fmla="*/ 0 w 1850"/>
                <a:gd name="T25" fmla="*/ 336 h 696"/>
                <a:gd name="T26" fmla="*/ 10 w 1850"/>
                <a:gd name="T27" fmla="*/ 302 h 696"/>
                <a:gd name="T28" fmla="*/ 30 w 1850"/>
                <a:gd name="T29" fmla="*/ 266 h 696"/>
                <a:gd name="T30" fmla="*/ 58 w 1850"/>
                <a:gd name="T31" fmla="*/ 234 h 696"/>
                <a:gd name="T32" fmla="*/ 94 w 1850"/>
                <a:gd name="T33" fmla="*/ 202 h 696"/>
                <a:gd name="T34" fmla="*/ 138 w 1850"/>
                <a:gd name="T35" fmla="*/ 172 h 696"/>
                <a:gd name="T36" fmla="*/ 188 w 1850"/>
                <a:gd name="T37" fmla="*/ 144 h 696"/>
                <a:gd name="T38" fmla="*/ 308 w 1850"/>
                <a:gd name="T39" fmla="*/ 94 h 696"/>
                <a:gd name="T40" fmla="*/ 452 w 1850"/>
                <a:gd name="T41" fmla="*/ 52 h 696"/>
                <a:gd name="T42" fmla="*/ 614 w 1850"/>
                <a:gd name="T43" fmla="*/ 22 h 696"/>
                <a:gd name="T44" fmla="*/ 790 w 1850"/>
                <a:gd name="T45" fmla="*/ 4 h 696"/>
                <a:gd name="T46" fmla="*/ 978 w 1850"/>
                <a:gd name="T47" fmla="*/ 0 h 696"/>
                <a:gd name="T48" fmla="*/ 1072 w 1850"/>
                <a:gd name="T49" fmla="*/ 2 h 696"/>
                <a:gd name="T50" fmla="*/ 1250 w 1850"/>
                <a:gd name="T51" fmla="*/ 18 h 696"/>
                <a:gd name="T52" fmla="*/ 1412 w 1850"/>
                <a:gd name="T53" fmla="*/ 46 h 696"/>
                <a:gd name="T54" fmla="*/ 1554 w 1850"/>
                <a:gd name="T55" fmla="*/ 86 h 696"/>
                <a:gd name="T56" fmla="*/ 1672 w 1850"/>
                <a:gd name="T57" fmla="*/ 134 h 696"/>
                <a:gd name="T58" fmla="*/ 1720 w 1850"/>
                <a:gd name="T59" fmla="*/ 162 h 696"/>
                <a:gd name="T60" fmla="*/ 1762 w 1850"/>
                <a:gd name="T61" fmla="*/ 192 h 696"/>
                <a:gd name="T62" fmla="*/ 1796 w 1850"/>
                <a:gd name="T63" fmla="*/ 222 h 696"/>
                <a:gd name="T64" fmla="*/ 1822 w 1850"/>
                <a:gd name="T65" fmla="*/ 254 h 696"/>
                <a:gd name="T66" fmla="*/ 1840 w 1850"/>
                <a:gd name="T67" fmla="*/ 288 h 696"/>
                <a:gd name="T68" fmla="*/ 1848 w 1850"/>
                <a:gd name="T69" fmla="*/ 324 h 696"/>
                <a:gd name="T70" fmla="*/ 1848 w 1850"/>
                <a:gd name="T71" fmla="*/ 360 h 696"/>
                <a:gd name="T72" fmla="*/ 1844 w 1850"/>
                <a:gd name="T73" fmla="*/ 376 h 696"/>
                <a:gd name="T74" fmla="*/ 1830 w 1850"/>
                <a:gd name="T75" fmla="*/ 412 h 696"/>
                <a:gd name="T76" fmla="*/ 1806 w 1850"/>
                <a:gd name="T77" fmla="*/ 446 h 696"/>
                <a:gd name="T78" fmla="*/ 1774 w 1850"/>
                <a:gd name="T79" fmla="*/ 478 h 696"/>
                <a:gd name="T80" fmla="*/ 1734 w 1850"/>
                <a:gd name="T81" fmla="*/ 510 h 696"/>
                <a:gd name="T82" fmla="*/ 1686 w 1850"/>
                <a:gd name="T83" fmla="*/ 538 h 696"/>
                <a:gd name="T84" fmla="*/ 1604 w 1850"/>
                <a:gd name="T85" fmla="*/ 578 h 696"/>
                <a:gd name="T86" fmla="*/ 1470 w 1850"/>
                <a:gd name="T87" fmla="*/ 624 h 696"/>
                <a:gd name="T88" fmla="*/ 1318 w 1850"/>
                <a:gd name="T89" fmla="*/ 660 h 696"/>
                <a:gd name="T90" fmla="*/ 1148 w 1850"/>
                <a:gd name="T91" fmla="*/ 684 h 696"/>
                <a:gd name="T92" fmla="*/ 966 w 1850"/>
                <a:gd name="T93"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50" h="696">
                  <a:moveTo>
                    <a:pt x="872" y="696"/>
                  </a:moveTo>
                  <a:lnTo>
                    <a:pt x="872" y="696"/>
                  </a:lnTo>
                  <a:lnTo>
                    <a:pt x="778" y="694"/>
                  </a:lnTo>
                  <a:lnTo>
                    <a:pt x="686" y="688"/>
                  </a:lnTo>
                  <a:lnTo>
                    <a:pt x="598" y="678"/>
                  </a:lnTo>
                  <a:lnTo>
                    <a:pt x="516" y="664"/>
                  </a:lnTo>
                  <a:lnTo>
                    <a:pt x="438" y="650"/>
                  </a:lnTo>
                  <a:lnTo>
                    <a:pt x="364" y="630"/>
                  </a:lnTo>
                  <a:lnTo>
                    <a:pt x="296" y="610"/>
                  </a:lnTo>
                  <a:lnTo>
                    <a:pt x="234" y="586"/>
                  </a:lnTo>
                  <a:lnTo>
                    <a:pt x="178" y="562"/>
                  </a:lnTo>
                  <a:lnTo>
                    <a:pt x="152" y="548"/>
                  </a:lnTo>
                  <a:lnTo>
                    <a:pt x="128" y="534"/>
                  </a:lnTo>
                  <a:lnTo>
                    <a:pt x="106" y="520"/>
                  </a:lnTo>
                  <a:lnTo>
                    <a:pt x="86" y="504"/>
                  </a:lnTo>
                  <a:lnTo>
                    <a:pt x="68" y="490"/>
                  </a:lnTo>
                  <a:lnTo>
                    <a:pt x="52" y="474"/>
                  </a:lnTo>
                  <a:lnTo>
                    <a:pt x="38" y="458"/>
                  </a:lnTo>
                  <a:lnTo>
                    <a:pt x="26" y="442"/>
                  </a:lnTo>
                  <a:lnTo>
                    <a:pt x="16" y="424"/>
                  </a:lnTo>
                  <a:lnTo>
                    <a:pt x="8" y="408"/>
                  </a:lnTo>
                  <a:lnTo>
                    <a:pt x="4" y="390"/>
                  </a:lnTo>
                  <a:lnTo>
                    <a:pt x="0" y="372"/>
                  </a:lnTo>
                  <a:lnTo>
                    <a:pt x="0" y="354"/>
                  </a:lnTo>
                  <a:lnTo>
                    <a:pt x="0" y="336"/>
                  </a:lnTo>
                  <a:lnTo>
                    <a:pt x="0" y="336"/>
                  </a:lnTo>
                  <a:lnTo>
                    <a:pt x="4" y="318"/>
                  </a:lnTo>
                  <a:lnTo>
                    <a:pt x="10" y="302"/>
                  </a:lnTo>
                  <a:lnTo>
                    <a:pt x="20" y="284"/>
                  </a:lnTo>
                  <a:lnTo>
                    <a:pt x="30" y="266"/>
                  </a:lnTo>
                  <a:lnTo>
                    <a:pt x="42" y="250"/>
                  </a:lnTo>
                  <a:lnTo>
                    <a:pt x="58" y="234"/>
                  </a:lnTo>
                  <a:lnTo>
                    <a:pt x="74" y="218"/>
                  </a:lnTo>
                  <a:lnTo>
                    <a:pt x="94" y="202"/>
                  </a:lnTo>
                  <a:lnTo>
                    <a:pt x="114" y="186"/>
                  </a:lnTo>
                  <a:lnTo>
                    <a:pt x="138" y="172"/>
                  </a:lnTo>
                  <a:lnTo>
                    <a:pt x="162" y="158"/>
                  </a:lnTo>
                  <a:lnTo>
                    <a:pt x="188" y="144"/>
                  </a:lnTo>
                  <a:lnTo>
                    <a:pt x="246" y="118"/>
                  </a:lnTo>
                  <a:lnTo>
                    <a:pt x="308" y="94"/>
                  </a:lnTo>
                  <a:lnTo>
                    <a:pt x="378" y="72"/>
                  </a:lnTo>
                  <a:lnTo>
                    <a:pt x="452" y="52"/>
                  </a:lnTo>
                  <a:lnTo>
                    <a:pt x="530" y="36"/>
                  </a:lnTo>
                  <a:lnTo>
                    <a:pt x="614" y="22"/>
                  </a:lnTo>
                  <a:lnTo>
                    <a:pt x="700" y="12"/>
                  </a:lnTo>
                  <a:lnTo>
                    <a:pt x="790" y="4"/>
                  </a:lnTo>
                  <a:lnTo>
                    <a:pt x="882" y="0"/>
                  </a:lnTo>
                  <a:lnTo>
                    <a:pt x="978" y="0"/>
                  </a:lnTo>
                  <a:lnTo>
                    <a:pt x="978" y="0"/>
                  </a:lnTo>
                  <a:lnTo>
                    <a:pt x="1072" y="2"/>
                  </a:lnTo>
                  <a:lnTo>
                    <a:pt x="1162" y="8"/>
                  </a:lnTo>
                  <a:lnTo>
                    <a:pt x="1250" y="18"/>
                  </a:lnTo>
                  <a:lnTo>
                    <a:pt x="1332" y="30"/>
                  </a:lnTo>
                  <a:lnTo>
                    <a:pt x="1412" y="46"/>
                  </a:lnTo>
                  <a:lnTo>
                    <a:pt x="1484" y="64"/>
                  </a:lnTo>
                  <a:lnTo>
                    <a:pt x="1554" y="86"/>
                  </a:lnTo>
                  <a:lnTo>
                    <a:pt x="1616" y="110"/>
                  </a:lnTo>
                  <a:lnTo>
                    <a:pt x="1672" y="134"/>
                  </a:lnTo>
                  <a:lnTo>
                    <a:pt x="1696" y="148"/>
                  </a:lnTo>
                  <a:lnTo>
                    <a:pt x="1720" y="162"/>
                  </a:lnTo>
                  <a:lnTo>
                    <a:pt x="1742" y="176"/>
                  </a:lnTo>
                  <a:lnTo>
                    <a:pt x="1762" y="192"/>
                  </a:lnTo>
                  <a:lnTo>
                    <a:pt x="1780" y="206"/>
                  </a:lnTo>
                  <a:lnTo>
                    <a:pt x="1796" y="222"/>
                  </a:lnTo>
                  <a:lnTo>
                    <a:pt x="1810" y="238"/>
                  </a:lnTo>
                  <a:lnTo>
                    <a:pt x="1822" y="254"/>
                  </a:lnTo>
                  <a:lnTo>
                    <a:pt x="1832" y="272"/>
                  </a:lnTo>
                  <a:lnTo>
                    <a:pt x="1840" y="288"/>
                  </a:lnTo>
                  <a:lnTo>
                    <a:pt x="1846" y="306"/>
                  </a:lnTo>
                  <a:lnTo>
                    <a:pt x="1848" y="324"/>
                  </a:lnTo>
                  <a:lnTo>
                    <a:pt x="1850" y="342"/>
                  </a:lnTo>
                  <a:lnTo>
                    <a:pt x="1848" y="360"/>
                  </a:lnTo>
                  <a:lnTo>
                    <a:pt x="1848" y="360"/>
                  </a:lnTo>
                  <a:lnTo>
                    <a:pt x="1844" y="376"/>
                  </a:lnTo>
                  <a:lnTo>
                    <a:pt x="1838" y="394"/>
                  </a:lnTo>
                  <a:lnTo>
                    <a:pt x="1830" y="412"/>
                  </a:lnTo>
                  <a:lnTo>
                    <a:pt x="1818" y="430"/>
                  </a:lnTo>
                  <a:lnTo>
                    <a:pt x="1806" y="446"/>
                  </a:lnTo>
                  <a:lnTo>
                    <a:pt x="1790" y="462"/>
                  </a:lnTo>
                  <a:lnTo>
                    <a:pt x="1774" y="478"/>
                  </a:lnTo>
                  <a:lnTo>
                    <a:pt x="1754" y="494"/>
                  </a:lnTo>
                  <a:lnTo>
                    <a:pt x="1734" y="510"/>
                  </a:lnTo>
                  <a:lnTo>
                    <a:pt x="1712" y="524"/>
                  </a:lnTo>
                  <a:lnTo>
                    <a:pt x="1686" y="538"/>
                  </a:lnTo>
                  <a:lnTo>
                    <a:pt x="1660" y="552"/>
                  </a:lnTo>
                  <a:lnTo>
                    <a:pt x="1604" y="578"/>
                  </a:lnTo>
                  <a:lnTo>
                    <a:pt x="1540" y="602"/>
                  </a:lnTo>
                  <a:lnTo>
                    <a:pt x="1470" y="624"/>
                  </a:lnTo>
                  <a:lnTo>
                    <a:pt x="1396" y="644"/>
                  </a:lnTo>
                  <a:lnTo>
                    <a:pt x="1318" y="660"/>
                  </a:lnTo>
                  <a:lnTo>
                    <a:pt x="1234" y="674"/>
                  </a:lnTo>
                  <a:lnTo>
                    <a:pt x="1148" y="684"/>
                  </a:lnTo>
                  <a:lnTo>
                    <a:pt x="1058" y="692"/>
                  </a:lnTo>
                  <a:lnTo>
                    <a:pt x="966" y="696"/>
                  </a:lnTo>
                  <a:lnTo>
                    <a:pt x="872" y="6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8" name="Freeform 15">
              <a:extLst>
                <a:ext uri="{FF2B5EF4-FFF2-40B4-BE49-F238E27FC236}">
                  <a16:creationId xmlns:a16="http://schemas.microsoft.com/office/drawing/2014/main" id="{2699DB26-8CA0-A31F-9E9E-B72418FF1E32}"/>
                </a:ext>
              </a:extLst>
            </p:cNvPr>
            <p:cNvSpPr>
              <a:spLocks/>
            </p:cNvSpPr>
            <p:nvPr/>
          </p:nvSpPr>
          <p:spPr bwMode="auto">
            <a:xfrm>
              <a:off x="11883381" y="9992659"/>
              <a:ext cx="3778284" cy="1424772"/>
            </a:xfrm>
            <a:custGeom>
              <a:avLst/>
              <a:gdLst>
                <a:gd name="T0" fmla="*/ 1440 w 2864"/>
                <a:gd name="T1" fmla="*/ 0 h 1080"/>
                <a:gd name="T2" fmla="*/ 1224 w 2864"/>
                <a:gd name="T3" fmla="*/ 8 h 1080"/>
                <a:gd name="T4" fmla="*/ 1018 w 2864"/>
                <a:gd name="T5" fmla="*/ 28 h 1080"/>
                <a:gd name="T6" fmla="*/ 824 w 2864"/>
                <a:gd name="T7" fmla="*/ 58 h 1080"/>
                <a:gd name="T8" fmla="*/ 644 w 2864"/>
                <a:gd name="T9" fmla="*/ 98 h 1080"/>
                <a:gd name="T10" fmla="*/ 480 w 2864"/>
                <a:gd name="T11" fmla="*/ 146 h 1080"/>
                <a:gd name="T12" fmla="*/ 336 w 2864"/>
                <a:gd name="T13" fmla="*/ 204 h 1080"/>
                <a:gd name="T14" fmla="*/ 214 w 2864"/>
                <a:gd name="T15" fmla="*/ 268 h 1080"/>
                <a:gd name="T16" fmla="*/ 118 w 2864"/>
                <a:gd name="T17" fmla="*/ 338 h 1080"/>
                <a:gd name="T18" fmla="*/ 48 w 2864"/>
                <a:gd name="T19" fmla="*/ 414 h 1080"/>
                <a:gd name="T20" fmla="*/ 10 w 2864"/>
                <a:gd name="T21" fmla="*/ 494 h 1080"/>
                <a:gd name="T22" fmla="*/ 0 w 2864"/>
                <a:gd name="T23" fmla="*/ 550 h 1080"/>
                <a:gd name="T24" fmla="*/ 16 w 2864"/>
                <a:gd name="T25" fmla="*/ 632 h 1080"/>
                <a:gd name="T26" fmla="*/ 62 w 2864"/>
                <a:gd name="T27" fmla="*/ 710 h 1080"/>
                <a:gd name="T28" fmla="*/ 136 w 2864"/>
                <a:gd name="T29" fmla="*/ 782 h 1080"/>
                <a:gd name="T30" fmla="*/ 238 w 2864"/>
                <a:gd name="T31" fmla="*/ 848 h 1080"/>
                <a:gd name="T32" fmla="*/ 364 w 2864"/>
                <a:gd name="T33" fmla="*/ 910 h 1080"/>
                <a:gd name="T34" fmla="*/ 512 w 2864"/>
                <a:gd name="T35" fmla="*/ 962 h 1080"/>
                <a:gd name="T36" fmla="*/ 678 w 2864"/>
                <a:gd name="T37" fmla="*/ 1006 h 1080"/>
                <a:gd name="T38" fmla="*/ 864 w 2864"/>
                <a:gd name="T39" fmla="*/ 1040 h 1080"/>
                <a:gd name="T40" fmla="*/ 1064 w 2864"/>
                <a:gd name="T41" fmla="*/ 1066 h 1080"/>
                <a:gd name="T42" fmla="*/ 1276 w 2864"/>
                <a:gd name="T43" fmla="*/ 1078 h 1080"/>
                <a:gd name="T44" fmla="*/ 1424 w 2864"/>
                <a:gd name="T45" fmla="*/ 1080 h 1080"/>
                <a:gd name="T46" fmla="*/ 1640 w 2864"/>
                <a:gd name="T47" fmla="*/ 1072 h 1080"/>
                <a:gd name="T48" fmla="*/ 1846 w 2864"/>
                <a:gd name="T49" fmla="*/ 1052 h 1080"/>
                <a:gd name="T50" fmla="*/ 2042 w 2864"/>
                <a:gd name="T51" fmla="*/ 1022 h 1080"/>
                <a:gd name="T52" fmla="*/ 2222 w 2864"/>
                <a:gd name="T53" fmla="*/ 982 h 1080"/>
                <a:gd name="T54" fmla="*/ 2384 w 2864"/>
                <a:gd name="T55" fmla="*/ 934 h 1080"/>
                <a:gd name="T56" fmla="*/ 2528 w 2864"/>
                <a:gd name="T57" fmla="*/ 876 h 1080"/>
                <a:gd name="T58" fmla="*/ 2650 w 2864"/>
                <a:gd name="T59" fmla="*/ 812 h 1080"/>
                <a:gd name="T60" fmla="*/ 2746 w 2864"/>
                <a:gd name="T61" fmla="*/ 742 h 1080"/>
                <a:gd name="T62" fmla="*/ 2816 w 2864"/>
                <a:gd name="T63" fmla="*/ 666 h 1080"/>
                <a:gd name="T64" fmla="*/ 2856 w 2864"/>
                <a:gd name="T65" fmla="*/ 584 h 1080"/>
                <a:gd name="T66" fmla="*/ 2864 w 2864"/>
                <a:gd name="T67" fmla="*/ 530 h 1080"/>
                <a:gd name="T68" fmla="*/ 2850 w 2864"/>
                <a:gd name="T69" fmla="*/ 448 h 1080"/>
                <a:gd name="T70" fmla="*/ 2804 w 2864"/>
                <a:gd name="T71" fmla="*/ 370 h 1080"/>
                <a:gd name="T72" fmla="*/ 2728 w 2864"/>
                <a:gd name="T73" fmla="*/ 298 h 1080"/>
                <a:gd name="T74" fmla="*/ 2626 w 2864"/>
                <a:gd name="T75" fmla="*/ 230 h 1080"/>
                <a:gd name="T76" fmla="*/ 2502 w 2864"/>
                <a:gd name="T77" fmla="*/ 170 h 1080"/>
                <a:gd name="T78" fmla="*/ 2354 w 2864"/>
                <a:gd name="T79" fmla="*/ 118 h 1080"/>
                <a:gd name="T80" fmla="*/ 2186 w 2864"/>
                <a:gd name="T81" fmla="*/ 74 h 1080"/>
                <a:gd name="T82" fmla="*/ 2002 w 2864"/>
                <a:gd name="T83" fmla="*/ 38 h 1080"/>
                <a:gd name="T84" fmla="*/ 1802 w 2864"/>
                <a:gd name="T85" fmla="*/ 14 h 1080"/>
                <a:gd name="T86" fmla="*/ 1588 w 2864"/>
                <a:gd name="T87" fmla="*/ 2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4" h="1080">
                  <a:moveTo>
                    <a:pt x="1514" y="0"/>
                  </a:moveTo>
                  <a:lnTo>
                    <a:pt x="1514" y="0"/>
                  </a:lnTo>
                  <a:lnTo>
                    <a:pt x="1440" y="0"/>
                  </a:lnTo>
                  <a:lnTo>
                    <a:pt x="1368" y="2"/>
                  </a:lnTo>
                  <a:lnTo>
                    <a:pt x="1296" y="4"/>
                  </a:lnTo>
                  <a:lnTo>
                    <a:pt x="1224" y="8"/>
                  </a:lnTo>
                  <a:lnTo>
                    <a:pt x="1154" y="12"/>
                  </a:lnTo>
                  <a:lnTo>
                    <a:pt x="1086" y="20"/>
                  </a:lnTo>
                  <a:lnTo>
                    <a:pt x="1018" y="28"/>
                  </a:lnTo>
                  <a:lnTo>
                    <a:pt x="952" y="36"/>
                  </a:lnTo>
                  <a:lnTo>
                    <a:pt x="886" y="46"/>
                  </a:lnTo>
                  <a:lnTo>
                    <a:pt x="824" y="58"/>
                  </a:lnTo>
                  <a:lnTo>
                    <a:pt x="762" y="70"/>
                  </a:lnTo>
                  <a:lnTo>
                    <a:pt x="702" y="82"/>
                  </a:lnTo>
                  <a:lnTo>
                    <a:pt x="644" y="98"/>
                  </a:lnTo>
                  <a:lnTo>
                    <a:pt x="586" y="112"/>
                  </a:lnTo>
                  <a:lnTo>
                    <a:pt x="532" y="128"/>
                  </a:lnTo>
                  <a:lnTo>
                    <a:pt x="480" y="146"/>
                  </a:lnTo>
                  <a:lnTo>
                    <a:pt x="430" y="164"/>
                  </a:lnTo>
                  <a:lnTo>
                    <a:pt x="382" y="184"/>
                  </a:lnTo>
                  <a:lnTo>
                    <a:pt x="336" y="204"/>
                  </a:lnTo>
                  <a:lnTo>
                    <a:pt x="294" y="224"/>
                  </a:lnTo>
                  <a:lnTo>
                    <a:pt x="252" y="246"/>
                  </a:lnTo>
                  <a:lnTo>
                    <a:pt x="214" y="268"/>
                  </a:lnTo>
                  <a:lnTo>
                    <a:pt x="180" y="290"/>
                  </a:lnTo>
                  <a:lnTo>
                    <a:pt x="148" y="314"/>
                  </a:lnTo>
                  <a:lnTo>
                    <a:pt x="118" y="338"/>
                  </a:lnTo>
                  <a:lnTo>
                    <a:pt x="92" y="364"/>
                  </a:lnTo>
                  <a:lnTo>
                    <a:pt x="68" y="388"/>
                  </a:lnTo>
                  <a:lnTo>
                    <a:pt x="48" y="414"/>
                  </a:lnTo>
                  <a:lnTo>
                    <a:pt x="32" y="440"/>
                  </a:lnTo>
                  <a:lnTo>
                    <a:pt x="18" y="468"/>
                  </a:lnTo>
                  <a:lnTo>
                    <a:pt x="10" y="494"/>
                  </a:lnTo>
                  <a:lnTo>
                    <a:pt x="4" y="522"/>
                  </a:lnTo>
                  <a:lnTo>
                    <a:pt x="4" y="522"/>
                  </a:lnTo>
                  <a:lnTo>
                    <a:pt x="0" y="550"/>
                  </a:lnTo>
                  <a:lnTo>
                    <a:pt x="2" y="578"/>
                  </a:lnTo>
                  <a:lnTo>
                    <a:pt x="8" y="606"/>
                  </a:lnTo>
                  <a:lnTo>
                    <a:pt x="16" y="632"/>
                  </a:lnTo>
                  <a:lnTo>
                    <a:pt x="28" y="658"/>
                  </a:lnTo>
                  <a:lnTo>
                    <a:pt x="42" y="684"/>
                  </a:lnTo>
                  <a:lnTo>
                    <a:pt x="62" y="710"/>
                  </a:lnTo>
                  <a:lnTo>
                    <a:pt x="84" y="734"/>
                  </a:lnTo>
                  <a:lnTo>
                    <a:pt x="108" y="758"/>
                  </a:lnTo>
                  <a:lnTo>
                    <a:pt x="136" y="782"/>
                  </a:lnTo>
                  <a:lnTo>
                    <a:pt x="168" y="806"/>
                  </a:lnTo>
                  <a:lnTo>
                    <a:pt x="202" y="828"/>
                  </a:lnTo>
                  <a:lnTo>
                    <a:pt x="238" y="848"/>
                  </a:lnTo>
                  <a:lnTo>
                    <a:pt x="278" y="870"/>
                  </a:lnTo>
                  <a:lnTo>
                    <a:pt x="320" y="890"/>
                  </a:lnTo>
                  <a:lnTo>
                    <a:pt x="364" y="910"/>
                  </a:lnTo>
                  <a:lnTo>
                    <a:pt x="410" y="928"/>
                  </a:lnTo>
                  <a:lnTo>
                    <a:pt x="460" y="946"/>
                  </a:lnTo>
                  <a:lnTo>
                    <a:pt x="512" y="962"/>
                  </a:lnTo>
                  <a:lnTo>
                    <a:pt x="566" y="978"/>
                  </a:lnTo>
                  <a:lnTo>
                    <a:pt x="620" y="992"/>
                  </a:lnTo>
                  <a:lnTo>
                    <a:pt x="678" y="1006"/>
                  </a:lnTo>
                  <a:lnTo>
                    <a:pt x="738" y="1018"/>
                  </a:lnTo>
                  <a:lnTo>
                    <a:pt x="800" y="1030"/>
                  </a:lnTo>
                  <a:lnTo>
                    <a:pt x="864" y="1040"/>
                  </a:lnTo>
                  <a:lnTo>
                    <a:pt x="928" y="1050"/>
                  </a:lnTo>
                  <a:lnTo>
                    <a:pt x="996" y="1058"/>
                  </a:lnTo>
                  <a:lnTo>
                    <a:pt x="1064" y="1066"/>
                  </a:lnTo>
                  <a:lnTo>
                    <a:pt x="1134" y="1070"/>
                  </a:lnTo>
                  <a:lnTo>
                    <a:pt x="1204" y="1074"/>
                  </a:lnTo>
                  <a:lnTo>
                    <a:pt x="1276" y="1078"/>
                  </a:lnTo>
                  <a:lnTo>
                    <a:pt x="1350" y="1080"/>
                  </a:lnTo>
                  <a:lnTo>
                    <a:pt x="1350" y="1080"/>
                  </a:lnTo>
                  <a:lnTo>
                    <a:pt x="1424" y="1080"/>
                  </a:lnTo>
                  <a:lnTo>
                    <a:pt x="1496" y="1078"/>
                  </a:lnTo>
                  <a:lnTo>
                    <a:pt x="1568" y="1076"/>
                  </a:lnTo>
                  <a:lnTo>
                    <a:pt x="1640" y="1072"/>
                  </a:lnTo>
                  <a:lnTo>
                    <a:pt x="1710" y="1066"/>
                  </a:lnTo>
                  <a:lnTo>
                    <a:pt x="1778" y="1060"/>
                  </a:lnTo>
                  <a:lnTo>
                    <a:pt x="1846" y="1052"/>
                  </a:lnTo>
                  <a:lnTo>
                    <a:pt x="1912" y="1044"/>
                  </a:lnTo>
                  <a:lnTo>
                    <a:pt x="1978" y="1034"/>
                  </a:lnTo>
                  <a:lnTo>
                    <a:pt x="2042" y="1022"/>
                  </a:lnTo>
                  <a:lnTo>
                    <a:pt x="2104" y="1010"/>
                  </a:lnTo>
                  <a:lnTo>
                    <a:pt x="2164" y="998"/>
                  </a:lnTo>
                  <a:lnTo>
                    <a:pt x="2222" y="982"/>
                  </a:lnTo>
                  <a:lnTo>
                    <a:pt x="2278" y="968"/>
                  </a:lnTo>
                  <a:lnTo>
                    <a:pt x="2332" y="950"/>
                  </a:lnTo>
                  <a:lnTo>
                    <a:pt x="2384" y="934"/>
                  </a:lnTo>
                  <a:lnTo>
                    <a:pt x="2436" y="916"/>
                  </a:lnTo>
                  <a:lnTo>
                    <a:pt x="2482" y="896"/>
                  </a:lnTo>
                  <a:lnTo>
                    <a:pt x="2528" y="876"/>
                  </a:lnTo>
                  <a:lnTo>
                    <a:pt x="2572" y="856"/>
                  </a:lnTo>
                  <a:lnTo>
                    <a:pt x="2612" y="834"/>
                  </a:lnTo>
                  <a:lnTo>
                    <a:pt x="2650" y="812"/>
                  </a:lnTo>
                  <a:lnTo>
                    <a:pt x="2686" y="790"/>
                  </a:lnTo>
                  <a:lnTo>
                    <a:pt x="2718" y="766"/>
                  </a:lnTo>
                  <a:lnTo>
                    <a:pt x="2746" y="742"/>
                  </a:lnTo>
                  <a:lnTo>
                    <a:pt x="2772" y="716"/>
                  </a:lnTo>
                  <a:lnTo>
                    <a:pt x="2796" y="692"/>
                  </a:lnTo>
                  <a:lnTo>
                    <a:pt x="2816" y="666"/>
                  </a:lnTo>
                  <a:lnTo>
                    <a:pt x="2832" y="640"/>
                  </a:lnTo>
                  <a:lnTo>
                    <a:pt x="2846" y="612"/>
                  </a:lnTo>
                  <a:lnTo>
                    <a:pt x="2856" y="584"/>
                  </a:lnTo>
                  <a:lnTo>
                    <a:pt x="2862" y="558"/>
                  </a:lnTo>
                  <a:lnTo>
                    <a:pt x="2862" y="558"/>
                  </a:lnTo>
                  <a:lnTo>
                    <a:pt x="2864" y="530"/>
                  </a:lnTo>
                  <a:lnTo>
                    <a:pt x="2862" y="502"/>
                  </a:lnTo>
                  <a:lnTo>
                    <a:pt x="2858" y="474"/>
                  </a:lnTo>
                  <a:lnTo>
                    <a:pt x="2850" y="448"/>
                  </a:lnTo>
                  <a:lnTo>
                    <a:pt x="2838" y="422"/>
                  </a:lnTo>
                  <a:lnTo>
                    <a:pt x="2822" y="396"/>
                  </a:lnTo>
                  <a:lnTo>
                    <a:pt x="2804" y="370"/>
                  </a:lnTo>
                  <a:lnTo>
                    <a:pt x="2782" y="346"/>
                  </a:lnTo>
                  <a:lnTo>
                    <a:pt x="2756" y="322"/>
                  </a:lnTo>
                  <a:lnTo>
                    <a:pt x="2728" y="298"/>
                  </a:lnTo>
                  <a:lnTo>
                    <a:pt x="2698" y="274"/>
                  </a:lnTo>
                  <a:lnTo>
                    <a:pt x="2664" y="252"/>
                  </a:lnTo>
                  <a:lnTo>
                    <a:pt x="2626" y="230"/>
                  </a:lnTo>
                  <a:lnTo>
                    <a:pt x="2588" y="210"/>
                  </a:lnTo>
                  <a:lnTo>
                    <a:pt x="2546" y="190"/>
                  </a:lnTo>
                  <a:lnTo>
                    <a:pt x="2502" y="170"/>
                  </a:lnTo>
                  <a:lnTo>
                    <a:pt x="2454" y="152"/>
                  </a:lnTo>
                  <a:lnTo>
                    <a:pt x="2406" y="134"/>
                  </a:lnTo>
                  <a:lnTo>
                    <a:pt x="2354" y="118"/>
                  </a:lnTo>
                  <a:lnTo>
                    <a:pt x="2300" y="102"/>
                  </a:lnTo>
                  <a:lnTo>
                    <a:pt x="2244" y="88"/>
                  </a:lnTo>
                  <a:lnTo>
                    <a:pt x="2186" y="74"/>
                  </a:lnTo>
                  <a:lnTo>
                    <a:pt x="2126" y="60"/>
                  </a:lnTo>
                  <a:lnTo>
                    <a:pt x="2064" y="50"/>
                  </a:lnTo>
                  <a:lnTo>
                    <a:pt x="2002" y="38"/>
                  </a:lnTo>
                  <a:lnTo>
                    <a:pt x="1936" y="30"/>
                  </a:lnTo>
                  <a:lnTo>
                    <a:pt x="1870" y="22"/>
                  </a:lnTo>
                  <a:lnTo>
                    <a:pt x="1802" y="14"/>
                  </a:lnTo>
                  <a:lnTo>
                    <a:pt x="1732" y="10"/>
                  </a:lnTo>
                  <a:lnTo>
                    <a:pt x="1660" y="4"/>
                  </a:lnTo>
                  <a:lnTo>
                    <a:pt x="1588" y="2"/>
                  </a:lnTo>
                  <a:lnTo>
                    <a:pt x="15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29" name="Freeform 16">
              <a:extLst>
                <a:ext uri="{FF2B5EF4-FFF2-40B4-BE49-F238E27FC236}">
                  <a16:creationId xmlns:a16="http://schemas.microsoft.com/office/drawing/2014/main" id="{08D308E7-5C78-9DE6-7537-0C3EA0E322ED}"/>
                </a:ext>
              </a:extLst>
            </p:cNvPr>
            <p:cNvSpPr>
              <a:spLocks noEditPoints="1"/>
            </p:cNvSpPr>
            <p:nvPr/>
          </p:nvSpPr>
          <p:spPr bwMode="auto">
            <a:xfrm>
              <a:off x="12553551" y="10245952"/>
              <a:ext cx="2440581" cy="918186"/>
            </a:xfrm>
            <a:custGeom>
              <a:avLst/>
              <a:gdLst>
                <a:gd name="T0" fmla="*/ 854 w 1850"/>
                <a:gd name="T1" fmla="*/ 512 h 696"/>
                <a:gd name="T2" fmla="*/ 732 w 1850"/>
                <a:gd name="T3" fmla="*/ 498 h 696"/>
                <a:gd name="T4" fmla="*/ 628 w 1850"/>
                <a:gd name="T5" fmla="*/ 472 h 696"/>
                <a:gd name="T6" fmla="*/ 550 w 1850"/>
                <a:gd name="T7" fmla="*/ 436 h 696"/>
                <a:gd name="T8" fmla="*/ 500 w 1850"/>
                <a:gd name="T9" fmla="*/ 392 h 696"/>
                <a:gd name="T10" fmla="*/ 488 w 1850"/>
                <a:gd name="T11" fmla="*/ 342 h 696"/>
                <a:gd name="T12" fmla="*/ 502 w 1850"/>
                <a:gd name="T13" fmla="*/ 310 h 696"/>
                <a:gd name="T14" fmla="*/ 554 w 1850"/>
                <a:gd name="T15" fmla="*/ 264 h 696"/>
                <a:gd name="T16" fmla="*/ 634 w 1850"/>
                <a:gd name="T17" fmla="*/ 228 h 696"/>
                <a:gd name="T18" fmla="*/ 738 w 1850"/>
                <a:gd name="T19" fmla="*/ 200 h 696"/>
                <a:gd name="T20" fmla="*/ 862 w 1850"/>
                <a:gd name="T21" fmla="*/ 186 h 696"/>
                <a:gd name="T22" fmla="*/ 950 w 1850"/>
                <a:gd name="T23" fmla="*/ 184 h 696"/>
                <a:gd name="T24" fmla="*/ 1078 w 1850"/>
                <a:gd name="T25" fmla="*/ 192 h 696"/>
                <a:gd name="T26" fmla="*/ 1188 w 1850"/>
                <a:gd name="T27" fmla="*/ 214 h 696"/>
                <a:gd name="T28" fmla="*/ 1276 w 1850"/>
                <a:gd name="T29" fmla="*/ 248 h 696"/>
                <a:gd name="T30" fmla="*/ 1336 w 1850"/>
                <a:gd name="T31" fmla="*/ 288 h 696"/>
                <a:gd name="T32" fmla="*/ 1360 w 1850"/>
                <a:gd name="T33" fmla="*/ 336 h 696"/>
                <a:gd name="T34" fmla="*/ 1356 w 1850"/>
                <a:gd name="T35" fmla="*/ 370 h 696"/>
                <a:gd name="T36" fmla="*/ 1316 w 1850"/>
                <a:gd name="T37" fmla="*/ 416 h 696"/>
                <a:gd name="T38" fmla="*/ 1244 w 1850"/>
                <a:gd name="T39" fmla="*/ 456 h 696"/>
                <a:gd name="T40" fmla="*/ 1148 w 1850"/>
                <a:gd name="T41" fmla="*/ 488 h 696"/>
                <a:gd name="T42" fmla="*/ 1030 w 1850"/>
                <a:gd name="T43" fmla="*/ 506 h 696"/>
                <a:gd name="T44" fmla="*/ 900 w 1850"/>
                <a:gd name="T45" fmla="*/ 512 h 696"/>
                <a:gd name="T46" fmla="*/ 882 w 1850"/>
                <a:gd name="T47" fmla="*/ 0 h 696"/>
                <a:gd name="T48" fmla="*/ 614 w 1850"/>
                <a:gd name="T49" fmla="*/ 22 h 696"/>
                <a:gd name="T50" fmla="*/ 378 w 1850"/>
                <a:gd name="T51" fmla="*/ 72 h 696"/>
                <a:gd name="T52" fmla="*/ 188 w 1850"/>
                <a:gd name="T53" fmla="*/ 144 h 696"/>
                <a:gd name="T54" fmla="*/ 114 w 1850"/>
                <a:gd name="T55" fmla="*/ 186 h 696"/>
                <a:gd name="T56" fmla="*/ 58 w 1850"/>
                <a:gd name="T57" fmla="*/ 234 h 696"/>
                <a:gd name="T58" fmla="*/ 20 w 1850"/>
                <a:gd name="T59" fmla="*/ 284 h 696"/>
                <a:gd name="T60" fmla="*/ 0 w 1850"/>
                <a:gd name="T61" fmla="*/ 336 h 696"/>
                <a:gd name="T62" fmla="*/ 0 w 1850"/>
                <a:gd name="T63" fmla="*/ 372 h 696"/>
                <a:gd name="T64" fmla="*/ 16 w 1850"/>
                <a:gd name="T65" fmla="*/ 424 h 696"/>
                <a:gd name="T66" fmla="*/ 52 w 1850"/>
                <a:gd name="T67" fmla="*/ 474 h 696"/>
                <a:gd name="T68" fmla="*/ 106 w 1850"/>
                <a:gd name="T69" fmla="*/ 520 h 696"/>
                <a:gd name="T70" fmla="*/ 178 w 1850"/>
                <a:gd name="T71" fmla="*/ 562 h 696"/>
                <a:gd name="T72" fmla="*/ 364 w 1850"/>
                <a:gd name="T73" fmla="*/ 630 h 696"/>
                <a:gd name="T74" fmla="*/ 598 w 1850"/>
                <a:gd name="T75" fmla="*/ 678 h 696"/>
                <a:gd name="T76" fmla="*/ 872 w 1850"/>
                <a:gd name="T77" fmla="*/ 696 h 696"/>
                <a:gd name="T78" fmla="*/ 1058 w 1850"/>
                <a:gd name="T79" fmla="*/ 692 h 696"/>
                <a:gd name="T80" fmla="*/ 1318 w 1850"/>
                <a:gd name="T81" fmla="*/ 660 h 696"/>
                <a:gd name="T82" fmla="*/ 1540 w 1850"/>
                <a:gd name="T83" fmla="*/ 602 h 696"/>
                <a:gd name="T84" fmla="*/ 1686 w 1850"/>
                <a:gd name="T85" fmla="*/ 538 h 696"/>
                <a:gd name="T86" fmla="*/ 1754 w 1850"/>
                <a:gd name="T87" fmla="*/ 494 h 696"/>
                <a:gd name="T88" fmla="*/ 1806 w 1850"/>
                <a:gd name="T89" fmla="*/ 446 h 696"/>
                <a:gd name="T90" fmla="*/ 1838 w 1850"/>
                <a:gd name="T91" fmla="*/ 394 h 696"/>
                <a:gd name="T92" fmla="*/ 1848 w 1850"/>
                <a:gd name="T93" fmla="*/ 360 h 696"/>
                <a:gd name="T94" fmla="*/ 1846 w 1850"/>
                <a:gd name="T95" fmla="*/ 306 h 696"/>
                <a:gd name="T96" fmla="*/ 1822 w 1850"/>
                <a:gd name="T97" fmla="*/ 254 h 696"/>
                <a:gd name="T98" fmla="*/ 1780 w 1850"/>
                <a:gd name="T99" fmla="*/ 206 h 696"/>
                <a:gd name="T100" fmla="*/ 1720 w 1850"/>
                <a:gd name="T101" fmla="*/ 162 h 696"/>
                <a:gd name="T102" fmla="*/ 1616 w 1850"/>
                <a:gd name="T103" fmla="*/ 110 h 696"/>
                <a:gd name="T104" fmla="*/ 1412 w 1850"/>
                <a:gd name="T105" fmla="*/ 46 h 696"/>
                <a:gd name="T106" fmla="*/ 1162 w 1850"/>
                <a:gd name="T107" fmla="*/ 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0" h="696">
                  <a:moveTo>
                    <a:pt x="900" y="512"/>
                  </a:moveTo>
                  <a:lnTo>
                    <a:pt x="900" y="512"/>
                  </a:lnTo>
                  <a:lnTo>
                    <a:pt x="854" y="512"/>
                  </a:lnTo>
                  <a:lnTo>
                    <a:pt x="812" y="508"/>
                  </a:lnTo>
                  <a:lnTo>
                    <a:pt x="770" y="504"/>
                  </a:lnTo>
                  <a:lnTo>
                    <a:pt x="732" y="498"/>
                  </a:lnTo>
                  <a:lnTo>
                    <a:pt x="694" y="490"/>
                  </a:lnTo>
                  <a:lnTo>
                    <a:pt x="660" y="482"/>
                  </a:lnTo>
                  <a:lnTo>
                    <a:pt x="628" y="472"/>
                  </a:lnTo>
                  <a:lnTo>
                    <a:pt x="598" y="460"/>
                  </a:lnTo>
                  <a:lnTo>
                    <a:pt x="572" y="448"/>
                  </a:lnTo>
                  <a:lnTo>
                    <a:pt x="550" y="436"/>
                  </a:lnTo>
                  <a:lnTo>
                    <a:pt x="530" y="422"/>
                  </a:lnTo>
                  <a:lnTo>
                    <a:pt x="514" y="408"/>
                  </a:lnTo>
                  <a:lnTo>
                    <a:pt x="500" y="392"/>
                  </a:lnTo>
                  <a:lnTo>
                    <a:pt x="492" y="376"/>
                  </a:lnTo>
                  <a:lnTo>
                    <a:pt x="488" y="360"/>
                  </a:lnTo>
                  <a:lnTo>
                    <a:pt x="488" y="342"/>
                  </a:lnTo>
                  <a:lnTo>
                    <a:pt x="488" y="342"/>
                  </a:lnTo>
                  <a:lnTo>
                    <a:pt x="494" y="326"/>
                  </a:lnTo>
                  <a:lnTo>
                    <a:pt x="502" y="310"/>
                  </a:lnTo>
                  <a:lnTo>
                    <a:pt x="516" y="294"/>
                  </a:lnTo>
                  <a:lnTo>
                    <a:pt x="532" y="280"/>
                  </a:lnTo>
                  <a:lnTo>
                    <a:pt x="554" y="264"/>
                  </a:lnTo>
                  <a:lnTo>
                    <a:pt x="578" y="252"/>
                  </a:lnTo>
                  <a:lnTo>
                    <a:pt x="604" y="240"/>
                  </a:lnTo>
                  <a:lnTo>
                    <a:pt x="634" y="228"/>
                  </a:lnTo>
                  <a:lnTo>
                    <a:pt x="666" y="218"/>
                  </a:lnTo>
                  <a:lnTo>
                    <a:pt x="702" y="208"/>
                  </a:lnTo>
                  <a:lnTo>
                    <a:pt x="738" y="200"/>
                  </a:lnTo>
                  <a:lnTo>
                    <a:pt x="778" y="194"/>
                  </a:lnTo>
                  <a:lnTo>
                    <a:pt x="818" y="190"/>
                  </a:lnTo>
                  <a:lnTo>
                    <a:pt x="862" y="186"/>
                  </a:lnTo>
                  <a:lnTo>
                    <a:pt x="904" y="184"/>
                  </a:lnTo>
                  <a:lnTo>
                    <a:pt x="950" y="184"/>
                  </a:lnTo>
                  <a:lnTo>
                    <a:pt x="950" y="184"/>
                  </a:lnTo>
                  <a:lnTo>
                    <a:pt x="994" y="184"/>
                  </a:lnTo>
                  <a:lnTo>
                    <a:pt x="1036" y="188"/>
                  </a:lnTo>
                  <a:lnTo>
                    <a:pt x="1078" y="192"/>
                  </a:lnTo>
                  <a:lnTo>
                    <a:pt x="1118" y="198"/>
                  </a:lnTo>
                  <a:lnTo>
                    <a:pt x="1154" y="206"/>
                  </a:lnTo>
                  <a:lnTo>
                    <a:pt x="1188" y="214"/>
                  </a:lnTo>
                  <a:lnTo>
                    <a:pt x="1220" y="224"/>
                  </a:lnTo>
                  <a:lnTo>
                    <a:pt x="1250" y="236"/>
                  </a:lnTo>
                  <a:lnTo>
                    <a:pt x="1276" y="248"/>
                  </a:lnTo>
                  <a:lnTo>
                    <a:pt x="1300" y="260"/>
                  </a:lnTo>
                  <a:lnTo>
                    <a:pt x="1320" y="274"/>
                  </a:lnTo>
                  <a:lnTo>
                    <a:pt x="1336" y="288"/>
                  </a:lnTo>
                  <a:lnTo>
                    <a:pt x="1348" y="304"/>
                  </a:lnTo>
                  <a:lnTo>
                    <a:pt x="1356" y="320"/>
                  </a:lnTo>
                  <a:lnTo>
                    <a:pt x="1360" y="336"/>
                  </a:lnTo>
                  <a:lnTo>
                    <a:pt x="1360" y="354"/>
                  </a:lnTo>
                  <a:lnTo>
                    <a:pt x="1360" y="354"/>
                  </a:lnTo>
                  <a:lnTo>
                    <a:pt x="1356" y="370"/>
                  </a:lnTo>
                  <a:lnTo>
                    <a:pt x="1346" y="386"/>
                  </a:lnTo>
                  <a:lnTo>
                    <a:pt x="1334" y="402"/>
                  </a:lnTo>
                  <a:lnTo>
                    <a:pt x="1316" y="416"/>
                  </a:lnTo>
                  <a:lnTo>
                    <a:pt x="1296" y="430"/>
                  </a:lnTo>
                  <a:lnTo>
                    <a:pt x="1272" y="444"/>
                  </a:lnTo>
                  <a:lnTo>
                    <a:pt x="1244" y="456"/>
                  </a:lnTo>
                  <a:lnTo>
                    <a:pt x="1214" y="468"/>
                  </a:lnTo>
                  <a:lnTo>
                    <a:pt x="1182" y="478"/>
                  </a:lnTo>
                  <a:lnTo>
                    <a:pt x="1148" y="488"/>
                  </a:lnTo>
                  <a:lnTo>
                    <a:pt x="1110" y="496"/>
                  </a:lnTo>
                  <a:lnTo>
                    <a:pt x="1070" y="502"/>
                  </a:lnTo>
                  <a:lnTo>
                    <a:pt x="1030" y="506"/>
                  </a:lnTo>
                  <a:lnTo>
                    <a:pt x="988" y="510"/>
                  </a:lnTo>
                  <a:lnTo>
                    <a:pt x="944" y="512"/>
                  </a:lnTo>
                  <a:lnTo>
                    <a:pt x="900" y="512"/>
                  </a:lnTo>
                  <a:close/>
                  <a:moveTo>
                    <a:pt x="978" y="0"/>
                  </a:moveTo>
                  <a:lnTo>
                    <a:pt x="978" y="0"/>
                  </a:lnTo>
                  <a:lnTo>
                    <a:pt x="882" y="0"/>
                  </a:lnTo>
                  <a:lnTo>
                    <a:pt x="790" y="4"/>
                  </a:lnTo>
                  <a:lnTo>
                    <a:pt x="700" y="12"/>
                  </a:lnTo>
                  <a:lnTo>
                    <a:pt x="614" y="22"/>
                  </a:lnTo>
                  <a:lnTo>
                    <a:pt x="530" y="36"/>
                  </a:lnTo>
                  <a:lnTo>
                    <a:pt x="452" y="52"/>
                  </a:lnTo>
                  <a:lnTo>
                    <a:pt x="378" y="72"/>
                  </a:lnTo>
                  <a:lnTo>
                    <a:pt x="308" y="94"/>
                  </a:lnTo>
                  <a:lnTo>
                    <a:pt x="246" y="118"/>
                  </a:lnTo>
                  <a:lnTo>
                    <a:pt x="188" y="144"/>
                  </a:lnTo>
                  <a:lnTo>
                    <a:pt x="162" y="158"/>
                  </a:lnTo>
                  <a:lnTo>
                    <a:pt x="138" y="172"/>
                  </a:lnTo>
                  <a:lnTo>
                    <a:pt x="114" y="186"/>
                  </a:lnTo>
                  <a:lnTo>
                    <a:pt x="94" y="202"/>
                  </a:lnTo>
                  <a:lnTo>
                    <a:pt x="74" y="218"/>
                  </a:lnTo>
                  <a:lnTo>
                    <a:pt x="58" y="234"/>
                  </a:lnTo>
                  <a:lnTo>
                    <a:pt x="42" y="250"/>
                  </a:lnTo>
                  <a:lnTo>
                    <a:pt x="30" y="266"/>
                  </a:lnTo>
                  <a:lnTo>
                    <a:pt x="20" y="284"/>
                  </a:lnTo>
                  <a:lnTo>
                    <a:pt x="10" y="302"/>
                  </a:lnTo>
                  <a:lnTo>
                    <a:pt x="4" y="318"/>
                  </a:lnTo>
                  <a:lnTo>
                    <a:pt x="0" y="336"/>
                  </a:lnTo>
                  <a:lnTo>
                    <a:pt x="0" y="336"/>
                  </a:lnTo>
                  <a:lnTo>
                    <a:pt x="0" y="354"/>
                  </a:lnTo>
                  <a:lnTo>
                    <a:pt x="0" y="372"/>
                  </a:lnTo>
                  <a:lnTo>
                    <a:pt x="4" y="390"/>
                  </a:lnTo>
                  <a:lnTo>
                    <a:pt x="8" y="408"/>
                  </a:lnTo>
                  <a:lnTo>
                    <a:pt x="16" y="424"/>
                  </a:lnTo>
                  <a:lnTo>
                    <a:pt x="26" y="442"/>
                  </a:lnTo>
                  <a:lnTo>
                    <a:pt x="38" y="458"/>
                  </a:lnTo>
                  <a:lnTo>
                    <a:pt x="52" y="474"/>
                  </a:lnTo>
                  <a:lnTo>
                    <a:pt x="68" y="490"/>
                  </a:lnTo>
                  <a:lnTo>
                    <a:pt x="86" y="504"/>
                  </a:lnTo>
                  <a:lnTo>
                    <a:pt x="106" y="520"/>
                  </a:lnTo>
                  <a:lnTo>
                    <a:pt x="128" y="534"/>
                  </a:lnTo>
                  <a:lnTo>
                    <a:pt x="152" y="548"/>
                  </a:lnTo>
                  <a:lnTo>
                    <a:pt x="178" y="562"/>
                  </a:lnTo>
                  <a:lnTo>
                    <a:pt x="234" y="586"/>
                  </a:lnTo>
                  <a:lnTo>
                    <a:pt x="296" y="610"/>
                  </a:lnTo>
                  <a:lnTo>
                    <a:pt x="364" y="630"/>
                  </a:lnTo>
                  <a:lnTo>
                    <a:pt x="438" y="650"/>
                  </a:lnTo>
                  <a:lnTo>
                    <a:pt x="516" y="664"/>
                  </a:lnTo>
                  <a:lnTo>
                    <a:pt x="598" y="678"/>
                  </a:lnTo>
                  <a:lnTo>
                    <a:pt x="686" y="688"/>
                  </a:lnTo>
                  <a:lnTo>
                    <a:pt x="778" y="694"/>
                  </a:lnTo>
                  <a:lnTo>
                    <a:pt x="872" y="696"/>
                  </a:lnTo>
                  <a:lnTo>
                    <a:pt x="872" y="696"/>
                  </a:lnTo>
                  <a:lnTo>
                    <a:pt x="966" y="696"/>
                  </a:lnTo>
                  <a:lnTo>
                    <a:pt x="1058" y="692"/>
                  </a:lnTo>
                  <a:lnTo>
                    <a:pt x="1148" y="684"/>
                  </a:lnTo>
                  <a:lnTo>
                    <a:pt x="1234" y="674"/>
                  </a:lnTo>
                  <a:lnTo>
                    <a:pt x="1318" y="660"/>
                  </a:lnTo>
                  <a:lnTo>
                    <a:pt x="1396" y="644"/>
                  </a:lnTo>
                  <a:lnTo>
                    <a:pt x="1470" y="624"/>
                  </a:lnTo>
                  <a:lnTo>
                    <a:pt x="1540" y="602"/>
                  </a:lnTo>
                  <a:lnTo>
                    <a:pt x="1604" y="578"/>
                  </a:lnTo>
                  <a:lnTo>
                    <a:pt x="1660" y="552"/>
                  </a:lnTo>
                  <a:lnTo>
                    <a:pt x="1686" y="538"/>
                  </a:lnTo>
                  <a:lnTo>
                    <a:pt x="1712" y="524"/>
                  </a:lnTo>
                  <a:lnTo>
                    <a:pt x="1734" y="510"/>
                  </a:lnTo>
                  <a:lnTo>
                    <a:pt x="1754" y="494"/>
                  </a:lnTo>
                  <a:lnTo>
                    <a:pt x="1774" y="478"/>
                  </a:lnTo>
                  <a:lnTo>
                    <a:pt x="1790" y="462"/>
                  </a:lnTo>
                  <a:lnTo>
                    <a:pt x="1806" y="446"/>
                  </a:lnTo>
                  <a:lnTo>
                    <a:pt x="1818" y="430"/>
                  </a:lnTo>
                  <a:lnTo>
                    <a:pt x="1830" y="412"/>
                  </a:lnTo>
                  <a:lnTo>
                    <a:pt x="1838" y="394"/>
                  </a:lnTo>
                  <a:lnTo>
                    <a:pt x="1844" y="376"/>
                  </a:lnTo>
                  <a:lnTo>
                    <a:pt x="1848" y="360"/>
                  </a:lnTo>
                  <a:lnTo>
                    <a:pt x="1848" y="360"/>
                  </a:lnTo>
                  <a:lnTo>
                    <a:pt x="1850" y="342"/>
                  </a:lnTo>
                  <a:lnTo>
                    <a:pt x="1848" y="324"/>
                  </a:lnTo>
                  <a:lnTo>
                    <a:pt x="1846" y="306"/>
                  </a:lnTo>
                  <a:lnTo>
                    <a:pt x="1840" y="288"/>
                  </a:lnTo>
                  <a:lnTo>
                    <a:pt x="1832" y="272"/>
                  </a:lnTo>
                  <a:lnTo>
                    <a:pt x="1822" y="254"/>
                  </a:lnTo>
                  <a:lnTo>
                    <a:pt x="1810" y="238"/>
                  </a:lnTo>
                  <a:lnTo>
                    <a:pt x="1796" y="222"/>
                  </a:lnTo>
                  <a:lnTo>
                    <a:pt x="1780" y="206"/>
                  </a:lnTo>
                  <a:lnTo>
                    <a:pt x="1762" y="192"/>
                  </a:lnTo>
                  <a:lnTo>
                    <a:pt x="1742" y="176"/>
                  </a:lnTo>
                  <a:lnTo>
                    <a:pt x="1720" y="162"/>
                  </a:lnTo>
                  <a:lnTo>
                    <a:pt x="1696" y="148"/>
                  </a:lnTo>
                  <a:lnTo>
                    <a:pt x="1672" y="134"/>
                  </a:lnTo>
                  <a:lnTo>
                    <a:pt x="1616" y="110"/>
                  </a:lnTo>
                  <a:lnTo>
                    <a:pt x="1554" y="86"/>
                  </a:lnTo>
                  <a:lnTo>
                    <a:pt x="1484" y="64"/>
                  </a:lnTo>
                  <a:lnTo>
                    <a:pt x="1412" y="46"/>
                  </a:lnTo>
                  <a:lnTo>
                    <a:pt x="1332" y="30"/>
                  </a:lnTo>
                  <a:lnTo>
                    <a:pt x="1250" y="18"/>
                  </a:lnTo>
                  <a:lnTo>
                    <a:pt x="1162" y="8"/>
                  </a:lnTo>
                  <a:lnTo>
                    <a:pt x="1072" y="2"/>
                  </a:lnTo>
                  <a:lnTo>
                    <a:pt x="978" y="0"/>
                  </a:lnTo>
                  <a:close/>
                </a:path>
              </a:pathLst>
            </a:custGeom>
            <a:gradFill>
              <a:gsLst>
                <a:gs pos="53000">
                  <a:srgbClr val="F3F5CD"/>
                </a:gs>
                <a:gs pos="0">
                  <a:srgbClr val="D1CBC0"/>
                </a:gs>
                <a:gs pos="100000">
                  <a:srgbClr val="DAD7CC"/>
                </a:gs>
              </a:gsLst>
              <a:lin ang="3600000" scaled="0"/>
            </a:gra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0" name="Freeform 17">
              <a:extLst>
                <a:ext uri="{FF2B5EF4-FFF2-40B4-BE49-F238E27FC236}">
                  <a16:creationId xmlns:a16="http://schemas.microsoft.com/office/drawing/2014/main" id="{043D7E37-0836-8808-C068-BD0A9A6905F3}"/>
                </a:ext>
              </a:extLst>
            </p:cNvPr>
            <p:cNvSpPr>
              <a:spLocks/>
            </p:cNvSpPr>
            <p:nvPr/>
          </p:nvSpPr>
          <p:spPr bwMode="auto">
            <a:xfrm>
              <a:off x="13197337" y="10488691"/>
              <a:ext cx="1150371" cy="432708"/>
            </a:xfrm>
            <a:custGeom>
              <a:avLst/>
              <a:gdLst>
                <a:gd name="T0" fmla="*/ 412 w 872"/>
                <a:gd name="T1" fmla="*/ 328 h 328"/>
                <a:gd name="T2" fmla="*/ 324 w 872"/>
                <a:gd name="T3" fmla="*/ 324 h 328"/>
                <a:gd name="T4" fmla="*/ 244 w 872"/>
                <a:gd name="T5" fmla="*/ 314 h 328"/>
                <a:gd name="T6" fmla="*/ 172 w 872"/>
                <a:gd name="T7" fmla="*/ 298 h 328"/>
                <a:gd name="T8" fmla="*/ 110 w 872"/>
                <a:gd name="T9" fmla="*/ 276 h 328"/>
                <a:gd name="T10" fmla="*/ 62 w 872"/>
                <a:gd name="T11" fmla="*/ 252 h 328"/>
                <a:gd name="T12" fmla="*/ 26 w 872"/>
                <a:gd name="T13" fmla="*/ 224 h 328"/>
                <a:gd name="T14" fmla="*/ 4 w 872"/>
                <a:gd name="T15" fmla="*/ 192 h 328"/>
                <a:gd name="T16" fmla="*/ 0 w 872"/>
                <a:gd name="T17" fmla="*/ 158 h 328"/>
                <a:gd name="T18" fmla="*/ 6 w 872"/>
                <a:gd name="T19" fmla="*/ 142 h 328"/>
                <a:gd name="T20" fmla="*/ 28 w 872"/>
                <a:gd name="T21" fmla="*/ 110 h 328"/>
                <a:gd name="T22" fmla="*/ 66 w 872"/>
                <a:gd name="T23" fmla="*/ 80 h 328"/>
                <a:gd name="T24" fmla="*/ 116 w 872"/>
                <a:gd name="T25" fmla="*/ 56 h 328"/>
                <a:gd name="T26" fmla="*/ 178 w 872"/>
                <a:gd name="T27" fmla="*/ 34 h 328"/>
                <a:gd name="T28" fmla="*/ 250 w 872"/>
                <a:gd name="T29" fmla="*/ 16 h 328"/>
                <a:gd name="T30" fmla="*/ 330 w 872"/>
                <a:gd name="T31" fmla="*/ 6 h 328"/>
                <a:gd name="T32" fmla="*/ 416 w 872"/>
                <a:gd name="T33" fmla="*/ 0 h 328"/>
                <a:gd name="T34" fmla="*/ 462 w 872"/>
                <a:gd name="T35" fmla="*/ 0 h 328"/>
                <a:gd name="T36" fmla="*/ 548 w 872"/>
                <a:gd name="T37" fmla="*/ 4 h 328"/>
                <a:gd name="T38" fmla="*/ 630 w 872"/>
                <a:gd name="T39" fmla="*/ 14 h 328"/>
                <a:gd name="T40" fmla="*/ 700 w 872"/>
                <a:gd name="T41" fmla="*/ 30 h 328"/>
                <a:gd name="T42" fmla="*/ 762 w 872"/>
                <a:gd name="T43" fmla="*/ 52 h 328"/>
                <a:gd name="T44" fmla="*/ 812 w 872"/>
                <a:gd name="T45" fmla="*/ 76 h 328"/>
                <a:gd name="T46" fmla="*/ 848 w 872"/>
                <a:gd name="T47" fmla="*/ 104 h 328"/>
                <a:gd name="T48" fmla="*/ 868 w 872"/>
                <a:gd name="T49" fmla="*/ 136 h 328"/>
                <a:gd name="T50" fmla="*/ 872 w 872"/>
                <a:gd name="T51" fmla="*/ 170 h 328"/>
                <a:gd name="T52" fmla="*/ 868 w 872"/>
                <a:gd name="T53" fmla="*/ 186 h 328"/>
                <a:gd name="T54" fmla="*/ 846 w 872"/>
                <a:gd name="T55" fmla="*/ 218 h 328"/>
                <a:gd name="T56" fmla="*/ 808 w 872"/>
                <a:gd name="T57" fmla="*/ 246 h 328"/>
                <a:gd name="T58" fmla="*/ 756 w 872"/>
                <a:gd name="T59" fmla="*/ 272 h 328"/>
                <a:gd name="T60" fmla="*/ 694 w 872"/>
                <a:gd name="T61" fmla="*/ 294 h 328"/>
                <a:gd name="T62" fmla="*/ 622 w 872"/>
                <a:gd name="T63" fmla="*/ 312 h 328"/>
                <a:gd name="T64" fmla="*/ 542 w 872"/>
                <a:gd name="T65" fmla="*/ 322 h 328"/>
                <a:gd name="T66" fmla="*/ 456 w 872"/>
                <a:gd name="T67"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2" h="328">
                  <a:moveTo>
                    <a:pt x="412" y="328"/>
                  </a:moveTo>
                  <a:lnTo>
                    <a:pt x="412" y="328"/>
                  </a:lnTo>
                  <a:lnTo>
                    <a:pt x="366" y="328"/>
                  </a:lnTo>
                  <a:lnTo>
                    <a:pt x="324" y="324"/>
                  </a:lnTo>
                  <a:lnTo>
                    <a:pt x="282" y="320"/>
                  </a:lnTo>
                  <a:lnTo>
                    <a:pt x="244" y="314"/>
                  </a:lnTo>
                  <a:lnTo>
                    <a:pt x="206" y="306"/>
                  </a:lnTo>
                  <a:lnTo>
                    <a:pt x="172" y="298"/>
                  </a:lnTo>
                  <a:lnTo>
                    <a:pt x="140" y="288"/>
                  </a:lnTo>
                  <a:lnTo>
                    <a:pt x="110" y="276"/>
                  </a:lnTo>
                  <a:lnTo>
                    <a:pt x="84" y="264"/>
                  </a:lnTo>
                  <a:lnTo>
                    <a:pt x="62" y="252"/>
                  </a:lnTo>
                  <a:lnTo>
                    <a:pt x="42" y="238"/>
                  </a:lnTo>
                  <a:lnTo>
                    <a:pt x="26" y="224"/>
                  </a:lnTo>
                  <a:lnTo>
                    <a:pt x="12" y="208"/>
                  </a:lnTo>
                  <a:lnTo>
                    <a:pt x="4" y="192"/>
                  </a:lnTo>
                  <a:lnTo>
                    <a:pt x="0" y="176"/>
                  </a:lnTo>
                  <a:lnTo>
                    <a:pt x="0" y="158"/>
                  </a:lnTo>
                  <a:lnTo>
                    <a:pt x="0" y="158"/>
                  </a:lnTo>
                  <a:lnTo>
                    <a:pt x="6" y="142"/>
                  </a:lnTo>
                  <a:lnTo>
                    <a:pt x="14" y="126"/>
                  </a:lnTo>
                  <a:lnTo>
                    <a:pt x="28" y="110"/>
                  </a:lnTo>
                  <a:lnTo>
                    <a:pt x="44" y="96"/>
                  </a:lnTo>
                  <a:lnTo>
                    <a:pt x="66" y="80"/>
                  </a:lnTo>
                  <a:lnTo>
                    <a:pt x="90" y="68"/>
                  </a:lnTo>
                  <a:lnTo>
                    <a:pt x="116" y="56"/>
                  </a:lnTo>
                  <a:lnTo>
                    <a:pt x="146" y="44"/>
                  </a:lnTo>
                  <a:lnTo>
                    <a:pt x="178" y="34"/>
                  </a:lnTo>
                  <a:lnTo>
                    <a:pt x="214" y="24"/>
                  </a:lnTo>
                  <a:lnTo>
                    <a:pt x="250" y="16"/>
                  </a:lnTo>
                  <a:lnTo>
                    <a:pt x="290" y="10"/>
                  </a:lnTo>
                  <a:lnTo>
                    <a:pt x="330" y="6"/>
                  </a:lnTo>
                  <a:lnTo>
                    <a:pt x="374" y="2"/>
                  </a:lnTo>
                  <a:lnTo>
                    <a:pt x="416" y="0"/>
                  </a:lnTo>
                  <a:lnTo>
                    <a:pt x="462" y="0"/>
                  </a:lnTo>
                  <a:lnTo>
                    <a:pt x="462" y="0"/>
                  </a:lnTo>
                  <a:lnTo>
                    <a:pt x="506" y="0"/>
                  </a:lnTo>
                  <a:lnTo>
                    <a:pt x="548" y="4"/>
                  </a:lnTo>
                  <a:lnTo>
                    <a:pt x="590" y="8"/>
                  </a:lnTo>
                  <a:lnTo>
                    <a:pt x="630" y="14"/>
                  </a:lnTo>
                  <a:lnTo>
                    <a:pt x="666" y="22"/>
                  </a:lnTo>
                  <a:lnTo>
                    <a:pt x="700" y="30"/>
                  </a:lnTo>
                  <a:lnTo>
                    <a:pt x="732" y="40"/>
                  </a:lnTo>
                  <a:lnTo>
                    <a:pt x="762" y="52"/>
                  </a:lnTo>
                  <a:lnTo>
                    <a:pt x="788" y="64"/>
                  </a:lnTo>
                  <a:lnTo>
                    <a:pt x="812" y="76"/>
                  </a:lnTo>
                  <a:lnTo>
                    <a:pt x="832" y="90"/>
                  </a:lnTo>
                  <a:lnTo>
                    <a:pt x="848" y="104"/>
                  </a:lnTo>
                  <a:lnTo>
                    <a:pt x="860" y="120"/>
                  </a:lnTo>
                  <a:lnTo>
                    <a:pt x="868" y="136"/>
                  </a:lnTo>
                  <a:lnTo>
                    <a:pt x="872" y="152"/>
                  </a:lnTo>
                  <a:lnTo>
                    <a:pt x="872" y="170"/>
                  </a:lnTo>
                  <a:lnTo>
                    <a:pt x="872" y="170"/>
                  </a:lnTo>
                  <a:lnTo>
                    <a:pt x="868" y="186"/>
                  </a:lnTo>
                  <a:lnTo>
                    <a:pt x="858" y="202"/>
                  </a:lnTo>
                  <a:lnTo>
                    <a:pt x="846" y="218"/>
                  </a:lnTo>
                  <a:lnTo>
                    <a:pt x="828" y="232"/>
                  </a:lnTo>
                  <a:lnTo>
                    <a:pt x="808" y="246"/>
                  </a:lnTo>
                  <a:lnTo>
                    <a:pt x="784" y="260"/>
                  </a:lnTo>
                  <a:lnTo>
                    <a:pt x="756" y="272"/>
                  </a:lnTo>
                  <a:lnTo>
                    <a:pt x="726" y="284"/>
                  </a:lnTo>
                  <a:lnTo>
                    <a:pt x="694" y="294"/>
                  </a:lnTo>
                  <a:lnTo>
                    <a:pt x="660" y="304"/>
                  </a:lnTo>
                  <a:lnTo>
                    <a:pt x="622" y="312"/>
                  </a:lnTo>
                  <a:lnTo>
                    <a:pt x="582" y="318"/>
                  </a:lnTo>
                  <a:lnTo>
                    <a:pt x="542" y="322"/>
                  </a:lnTo>
                  <a:lnTo>
                    <a:pt x="500" y="326"/>
                  </a:lnTo>
                  <a:lnTo>
                    <a:pt x="456" y="328"/>
                  </a:lnTo>
                  <a:lnTo>
                    <a:pt x="412" y="3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1" name="Freeform 18">
              <a:extLst>
                <a:ext uri="{FF2B5EF4-FFF2-40B4-BE49-F238E27FC236}">
                  <a16:creationId xmlns:a16="http://schemas.microsoft.com/office/drawing/2014/main" id="{BC5AF982-5955-BA01-8BF6-667EB2B5FC34}"/>
                </a:ext>
              </a:extLst>
            </p:cNvPr>
            <p:cNvSpPr>
              <a:spLocks/>
            </p:cNvSpPr>
            <p:nvPr/>
          </p:nvSpPr>
          <p:spPr bwMode="auto">
            <a:xfrm>
              <a:off x="12553551" y="10245952"/>
              <a:ext cx="2440581" cy="918186"/>
            </a:xfrm>
            <a:custGeom>
              <a:avLst/>
              <a:gdLst>
                <a:gd name="T0" fmla="*/ 978 w 1850"/>
                <a:gd name="T1" fmla="*/ 0 h 696"/>
                <a:gd name="T2" fmla="*/ 790 w 1850"/>
                <a:gd name="T3" fmla="*/ 4 h 696"/>
                <a:gd name="T4" fmla="*/ 614 w 1850"/>
                <a:gd name="T5" fmla="*/ 22 h 696"/>
                <a:gd name="T6" fmla="*/ 452 w 1850"/>
                <a:gd name="T7" fmla="*/ 52 h 696"/>
                <a:gd name="T8" fmla="*/ 308 w 1850"/>
                <a:gd name="T9" fmla="*/ 94 h 696"/>
                <a:gd name="T10" fmla="*/ 188 w 1850"/>
                <a:gd name="T11" fmla="*/ 144 h 696"/>
                <a:gd name="T12" fmla="*/ 138 w 1850"/>
                <a:gd name="T13" fmla="*/ 172 h 696"/>
                <a:gd name="T14" fmla="*/ 94 w 1850"/>
                <a:gd name="T15" fmla="*/ 202 h 696"/>
                <a:gd name="T16" fmla="*/ 58 w 1850"/>
                <a:gd name="T17" fmla="*/ 234 h 696"/>
                <a:gd name="T18" fmla="*/ 30 w 1850"/>
                <a:gd name="T19" fmla="*/ 266 h 696"/>
                <a:gd name="T20" fmla="*/ 10 w 1850"/>
                <a:gd name="T21" fmla="*/ 302 h 696"/>
                <a:gd name="T22" fmla="*/ 0 w 1850"/>
                <a:gd name="T23" fmla="*/ 336 h 696"/>
                <a:gd name="T24" fmla="*/ 0 w 1850"/>
                <a:gd name="T25" fmla="*/ 354 h 696"/>
                <a:gd name="T26" fmla="*/ 4 w 1850"/>
                <a:gd name="T27" fmla="*/ 390 h 696"/>
                <a:gd name="T28" fmla="*/ 16 w 1850"/>
                <a:gd name="T29" fmla="*/ 424 h 696"/>
                <a:gd name="T30" fmla="*/ 38 w 1850"/>
                <a:gd name="T31" fmla="*/ 458 h 696"/>
                <a:gd name="T32" fmla="*/ 68 w 1850"/>
                <a:gd name="T33" fmla="*/ 490 h 696"/>
                <a:gd name="T34" fmla="*/ 106 w 1850"/>
                <a:gd name="T35" fmla="*/ 520 h 696"/>
                <a:gd name="T36" fmla="*/ 152 w 1850"/>
                <a:gd name="T37" fmla="*/ 548 h 696"/>
                <a:gd name="T38" fmla="*/ 234 w 1850"/>
                <a:gd name="T39" fmla="*/ 586 h 696"/>
                <a:gd name="T40" fmla="*/ 364 w 1850"/>
                <a:gd name="T41" fmla="*/ 630 h 696"/>
                <a:gd name="T42" fmla="*/ 516 w 1850"/>
                <a:gd name="T43" fmla="*/ 664 h 696"/>
                <a:gd name="T44" fmla="*/ 686 w 1850"/>
                <a:gd name="T45" fmla="*/ 688 h 696"/>
                <a:gd name="T46" fmla="*/ 872 w 1850"/>
                <a:gd name="T47" fmla="*/ 696 h 696"/>
                <a:gd name="T48" fmla="*/ 966 w 1850"/>
                <a:gd name="T49" fmla="*/ 696 h 696"/>
                <a:gd name="T50" fmla="*/ 1148 w 1850"/>
                <a:gd name="T51" fmla="*/ 684 h 696"/>
                <a:gd name="T52" fmla="*/ 1318 w 1850"/>
                <a:gd name="T53" fmla="*/ 660 h 696"/>
                <a:gd name="T54" fmla="*/ 1470 w 1850"/>
                <a:gd name="T55" fmla="*/ 624 h 696"/>
                <a:gd name="T56" fmla="*/ 1604 w 1850"/>
                <a:gd name="T57" fmla="*/ 578 h 696"/>
                <a:gd name="T58" fmla="*/ 1686 w 1850"/>
                <a:gd name="T59" fmla="*/ 538 h 696"/>
                <a:gd name="T60" fmla="*/ 1734 w 1850"/>
                <a:gd name="T61" fmla="*/ 510 h 696"/>
                <a:gd name="T62" fmla="*/ 1774 w 1850"/>
                <a:gd name="T63" fmla="*/ 478 h 696"/>
                <a:gd name="T64" fmla="*/ 1806 w 1850"/>
                <a:gd name="T65" fmla="*/ 446 h 696"/>
                <a:gd name="T66" fmla="*/ 1830 w 1850"/>
                <a:gd name="T67" fmla="*/ 412 h 696"/>
                <a:gd name="T68" fmla="*/ 1844 w 1850"/>
                <a:gd name="T69" fmla="*/ 376 h 696"/>
                <a:gd name="T70" fmla="*/ 1848 w 1850"/>
                <a:gd name="T71" fmla="*/ 360 h 696"/>
                <a:gd name="T72" fmla="*/ 1848 w 1850"/>
                <a:gd name="T73" fmla="*/ 324 h 696"/>
                <a:gd name="T74" fmla="*/ 1840 w 1850"/>
                <a:gd name="T75" fmla="*/ 288 h 696"/>
                <a:gd name="T76" fmla="*/ 1822 w 1850"/>
                <a:gd name="T77" fmla="*/ 254 h 696"/>
                <a:gd name="T78" fmla="*/ 1796 w 1850"/>
                <a:gd name="T79" fmla="*/ 222 h 696"/>
                <a:gd name="T80" fmla="*/ 1762 w 1850"/>
                <a:gd name="T81" fmla="*/ 192 h 696"/>
                <a:gd name="T82" fmla="*/ 1720 w 1850"/>
                <a:gd name="T83" fmla="*/ 162 h 696"/>
                <a:gd name="T84" fmla="*/ 1672 w 1850"/>
                <a:gd name="T85" fmla="*/ 134 h 696"/>
                <a:gd name="T86" fmla="*/ 1554 w 1850"/>
                <a:gd name="T87" fmla="*/ 86 h 696"/>
                <a:gd name="T88" fmla="*/ 1412 w 1850"/>
                <a:gd name="T89" fmla="*/ 46 h 696"/>
                <a:gd name="T90" fmla="*/ 1250 w 1850"/>
                <a:gd name="T91" fmla="*/ 18 h 696"/>
                <a:gd name="T92" fmla="*/ 1072 w 1850"/>
                <a:gd name="T93" fmla="*/ 2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50" h="696">
                  <a:moveTo>
                    <a:pt x="978" y="0"/>
                  </a:moveTo>
                  <a:lnTo>
                    <a:pt x="978" y="0"/>
                  </a:lnTo>
                  <a:lnTo>
                    <a:pt x="882" y="0"/>
                  </a:lnTo>
                  <a:lnTo>
                    <a:pt x="790" y="4"/>
                  </a:lnTo>
                  <a:lnTo>
                    <a:pt x="700" y="12"/>
                  </a:lnTo>
                  <a:lnTo>
                    <a:pt x="614" y="22"/>
                  </a:lnTo>
                  <a:lnTo>
                    <a:pt x="530" y="36"/>
                  </a:lnTo>
                  <a:lnTo>
                    <a:pt x="452" y="52"/>
                  </a:lnTo>
                  <a:lnTo>
                    <a:pt x="378" y="72"/>
                  </a:lnTo>
                  <a:lnTo>
                    <a:pt x="308" y="94"/>
                  </a:lnTo>
                  <a:lnTo>
                    <a:pt x="246" y="118"/>
                  </a:lnTo>
                  <a:lnTo>
                    <a:pt x="188" y="144"/>
                  </a:lnTo>
                  <a:lnTo>
                    <a:pt x="162" y="158"/>
                  </a:lnTo>
                  <a:lnTo>
                    <a:pt x="138" y="172"/>
                  </a:lnTo>
                  <a:lnTo>
                    <a:pt x="114" y="186"/>
                  </a:lnTo>
                  <a:lnTo>
                    <a:pt x="94" y="202"/>
                  </a:lnTo>
                  <a:lnTo>
                    <a:pt x="74" y="218"/>
                  </a:lnTo>
                  <a:lnTo>
                    <a:pt x="58" y="234"/>
                  </a:lnTo>
                  <a:lnTo>
                    <a:pt x="42" y="250"/>
                  </a:lnTo>
                  <a:lnTo>
                    <a:pt x="30" y="266"/>
                  </a:lnTo>
                  <a:lnTo>
                    <a:pt x="20" y="284"/>
                  </a:lnTo>
                  <a:lnTo>
                    <a:pt x="10" y="302"/>
                  </a:lnTo>
                  <a:lnTo>
                    <a:pt x="4" y="318"/>
                  </a:lnTo>
                  <a:lnTo>
                    <a:pt x="0" y="336"/>
                  </a:lnTo>
                  <a:lnTo>
                    <a:pt x="0" y="336"/>
                  </a:lnTo>
                  <a:lnTo>
                    <a:pt x="0" y="354"/>
                  </a:lnTo>
                  <a:lnTo>
                    <a:pt x="0" y="372"/>
                  </a:lnTo>
                  <a:lnTo>
                    <a:pt x="4" y="390"/>
                  </a:lnTo>
                  <a:lnTo>
                    <a:pt x="8" y="408"/>
                  </a:lnTo>
                  <a:lnTo>
                    <a:pt x="16" y="424"/>
                  </a:lnTo>
                  <a:lnTo>
                    <a:pt x="26" y="442"/>
                  </a:lnTo>
                  <a:lnTo>
                    <a:pt x="38" y="458"/>
                  </a:lnTo>
                  <a:lnTo>
                    <a:pt x="52" y="474"/>
                  </a:lnTo>
                  <a:lnTo>
                    <a:pt x="68" y="490"/>
                  </a:lnTo>
                  <a:lnTo>
                    <a:pt x="86" y="504"/>
                  </a:lnTo>
                  <a:lnTo>
                    <a:pt x="106" y="520"/>
                  </a:lnTo>
                  <a:lnTo>
                    <a:pt x="128" y="534"/>
                  </a:lnTo>
                  <a:lnTo>
                    <a:pt x="152" y="548"/>
                  </a:lnTo>
                  <a:lnTo>
                    <a:pt x="178" y="562"/>
                  </a:lnTo>
                  <a:lnTo>
                    <a:pt x="234" y="586"/>
                  </a:lnTo>
                  <a:lnTo>
                    <a:pt x="296" y="610"/>
                  </a:lnTo>
                  <a:lnTo>
                    <a:pt x="364" y="630"/>
                  </a:lnTo>
                  <a:lnTo>
                    <a:pt x="438" y="650"/>
                  </a:lnTo>
                  <a:lnTo>
                    <a:pt x="516" y="664"/>
                  </a:lnTo>
                  <a:lnTo>
                    <a:pt x="598" y="678"/>
                  </a:lnTo>
                  <a:lnTo>
                    <a:pt x="686" y="688"/>
                  </a:lnTo>
                  <a:lnTo>
                    <a:pt x="778" y="694"/>
                  </a:lnTo>
                  <a:lnTo>
                    <a:pt x="872" y="696"/>
                  </a:lnTo>
                  <a:lnTo>
                    <a:pt x="872" y="696"/>
                  </a:lnTo>
                  <a:lnTo>
                    <a:pt x="966" y="696"/>
                  </a:lnTo>
                  <a:lnTo>
                    <a:pt x="1058" y="692"/>
                  </a:lnTo>
                  <a:lnTo>
                    <a:pt x="1148" y="684"/>
                  </a:lnTo>
                  <a:lnTo>
                    <a:pt x="1234" y="674"/>
                  </a:lnTo>
                  <a:lnTo>
                    <a:pt x="1318" y="660"/>
                  </a:lnTo>
                  <a:lnTo>
                    <a:pt x="1396" y="644"/>
                  </a:lnTo>
                  <a:lnTo>
                    <a:pt x="1470" y="624"/>
                  </a:lnTo>
                  <a:lnTo>
                    <a:pt x="1540" y="602"/>
                  </a:lnTo>
                  <a:lnTo>
                    <a:pt x="1604" y="578"/>
                  </a:lnTo>
                  <a:lnTo>
                    <a:pt x="1660" y="552"/>
                  </a:lnTo>
                  <a:lnTo>
                    <a:pt x="1686" y="538"/>
                  </a:lnTo>
                  <a:lnTo>
                    <a:pt x="1712" y="524"/>
                  </a:lnTo>
                  <a:lnTo>
                    <a:pt x="1734" y="510"/>
                  </a:lnTo>
                  <a:lnTo>
                    <a:pt x="1754" y="494"/>
                  </a:lnTo>
                  <a:lnTo>
                    <a:pt x="1774" y="478"/>
                  </a:lnTo>
                  <a:lnTo>
                    <a:pt x="1790" y="462"/>
                  </a:lnTo>
                  <a:lnTo>
                    <a:pt x="1806" y="446"/>
                  </a:lnTo>
                  <a:lnTo>
                    <a:pt x="1818" y="430"/>
                  </a:lnTo>
                  <a:lnTo>
                    <a:pt x="1830" y="412"/>
                  </a:lnTo>
                  <a:lnTo>
                    <a:pt x="1838" y="394"/>
                  </a:lnTo>
                  <a:lnTo>
                    <a:pt x="1844" y="376"/>
                  </a:lnTo>
                  <a:lnTo>
                    <a:pt x="1848" y="360"/>
                  </a:lnTo>
                  <a:lnTo>
                    <a:pt x="1848" y="360"/>
                  </a:lnTo>
                  <a:lnTo>
                    <a:pt x="1850" y="342"/>
                  </a:lnTo>
                  <a:lnTo>
                    <a:pt x="1848" y="324"/>
                  </a:lnTo>
                  <a:lnTo>
                    <a:pt x="1846" y="306"/>
                  </a:lnTo>
                  <a:lnTo>
                    <a:pt x="1840" y="288"/>
                  </a:lnTo>
                  <a:lnTo>
                    <a:pt x="1832" y="272"/>
                  </a:lnTo>
                  <a:lnTo>
                    <a:pt x="1822" y="254"/>
                  </a:lnTo>
                  <a:lnTo>
                    <a:pt x="1810" y="238"/>
                  </a:lnTo>
                  <a:lnTo>
                    <a:pt x="1796" y="222"/>
                  </a:lnTo>
                  <a:lnTo>
                    <a:pt x="1780" y="206"/>
                  </a:lnTo>
                  <a:lnTo>
                    <a:pt x="1762" y="192"/>
                  </a:lnTo>
                  <a:lnTo>
                    <a:pt x="1742" y="176"/>
                  </a:lnTo>
                  <a:lnTo>
                    <a:pt x="1720" y="162"/>
                  </a:lnTo>
                  <a:lnTo>
                    <a:pt x="1696" y="148"/>
                  </a:lnTo>
                  <a:lnTo>
                    <a:pt x="1672" y="134"/>
                  </a:lnTo>
                  <a:lnTo>
                    <a:pt x="1616" y="110"/>
                  </a:lnTo>
                  <a:lnTo>
                    <a:pt x="1554" y="86"/>
                  </a:lnTo>
                  <a:lnTo>
                    <a:pt x="1484" y="64"/>
                  </a:lnTo>
                  <a:lnTo>
                    <a:pt x="1412" y="46"/>
                  </a:lnTo>
                  <a:lnTo>
                    <a:pt x="1332" y="30"/>
                  </a:lnTo>
                  <a:lnTo>
                    <a:pt x="1250" y="18"/>
                  </a:lnTo>
                  <a:lnTo>
                    <a:pt x="1162" y="8"/>
                  </a:lnTo>
                  <a:lnTo>
                    <a:pt x="1072" y="2"/>
                  </a:lnTo>
                  <a:lnTo>
                    <a:pt x="9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2" name="Freeform 19">
              <a:extLst>
                <a:ext uri="{FF2B5EF4-FFF2-40B4-BE49-F238E27FC236}">
                  <a16:creationId xmlns:a16="http://schemas.microsoft.com/office/drawing/2014/main" id="{80053FB7-DBF3-E48F-38E8-9973EC32C40B}"/>
                </a:ext>
              </a:extLst>
            </p:cNvPr>
            <p:cNvSpPr>
              <a:spLocks/>
            </p:cNvSpPr>
            <p:nvPr/>
          </p:nvSpPr>
          <p:spPr bwMode="auto">
            <a:xfrm>
              <a:off x="13197337" y="10488691"/>
              <a:ext cx="1150371" cy="432708"/>
            </a:xfrm>
            <a:custGeom>
              <a:avLst/>
              <a:gdLst>
                <a:gd name="T0" fmla="*/ 462 w 872"/>
                <a:gd name="T1" fmla="*/ 0 h 328"/>
                <a:gd name="T2" fmla="*/ 374 w 872"/>
                <a:gd name="T3" fmla="*/ 2 h 328"/>
                <a:gd name="T4" fmla="*/ 290 w 872"/>
                <a:gd name="T5" fmla="*/ 10 h 328"/>
                <a:gd name="T6" fmla="*/ 214 w 872"/>
                <a:gd name="T7" fmla="*/ 24 h 328"/>
                <a:gd name="T8" fmla="*/ 146 w 872"/>
                <a:gd name="T9" fmla="*/ 44 h 328"/>
                <a:gd name="T10" fmla="*/ 90 w 872"/>
                <a:gd name="T11" fmla="*/ 68 h 328"/>
                <a:gd name="T12" fmla="*/ 44 w 872"/>
                <a:gd name="T13" fmla="*/ 96 h 328"/>
                <a:gd name="T14" fmla="*/ 14 w 872"/>
                <a:gd name="T15" fmla="*/ 126 h 328"/>
                <a:gd name="T16" fmla="*/ 0 w 872"/>
                <a:gd name="T17" fmla="*/ 158 h 328"/>
                <a:gd name="T18" fmla="*/ 0 w 872"/>
                <a:gd name="T19" fmla="*/ 176 h 328"/>
                <a:gd name="T20" fmla="*/ 12 w 872"/>
                <a:gd name="T21" fmla="*/ 208 h 328"/>
                <a:gd name="T22" fmla="*/ 42 w 872"/>
                <a:gd name="T23" fmla="*/ 238 h 328"/>
                <a:gd name="T24" fmla="*/ 84 w 872"/>
                <a:gd name="T25" fmla="*/ 264 h 328"/>
                <a:gd name="T26" fmla="*/ 140 w 872"/>
                <a:gd name="T27" fmla="*/ 288 h 328"/>
                <a:gd name="T28" fmla="*/ 206 w 872"/>
                <a:gd name="T29" fmla="*/ 306 h 328"/>
                <a:gd name="T30" fmla="*/ 282 w 872"/>
                <a:gd name="T31" fmla="*/ 320 h 328"/>
                <a:gd name="T32" fmla="*/ 366 w 872"/>
                <a:gd name="T33" fmla="*/ 328 h 328"/>
                <a:gd name="T34" fmla="*/ 412 w 872"/>
                <a:gd name="T35" fmla="*/ 328 h 328"/>
                <a:gd name="T36" fmla="*/ 500 w 872"/>
                <a:gd name="T37" fmla="*/ 326 h 328"/>
                <a:gd name="T38" fmla="*/ 582 w 872"/>
                <a:gd name="T39" fmla="*/ 318 h 328"/>
                <a:gd name="T40" fmla="*/ 660 w 872"/>
                <a:gd name="T41" fmla="*/ 304 h 328"/>
                <a:gd name="T42" fmla="*/ 726 w 872"/>
                <a:gd name="T43" fmla="*/ 284 h 328"/>
                <a:gd name="T44" fmla="*/ 784 w 872"/>
                <a:gd name="T45" fmla="*/ 260 h 328"/>
                <a:gd name="T46" fmla="*/ 828 w 872"/>
                <a:gd name="T47" fmla="*/ 232 h 328"/>
                <a:gd name="T48" fmla="*/ 858 w 872"/>
                <a:gd name="T49" fmla="*/ 202 h 328"/>
                <a:gd name="T50" fmla="*/ 872 w 872"/>
                <a:gd name="T51" fmla="*/ 170 h 328"/>
                <a:gd name="T52" fmla="*/ 872 w 872"/>
                <a:gd name="T53" fmla="*/ 152 h 328"/>
                <a:gd name="T54" fmla="*/ 860 w 872"/>
                <a:gd name="T55" fmla="*/ 120 h 328"/>
                <a:gd name="T56" fmla="*/ 832 w 872"/>
                <a:gd name="T57" fmla="*/ 90 h 328"/>
                <a:gd name="T58" fmla="*/ 788 w 872"/>
                <a:gd name="T59" fmla="*/ 64 h 328"/>
                <a:gd name="T60" fmla="*/ 732 w 872"/>
                <a:gd name="T61" fmla="*/ 40 h 328"/>
                <a:gd name="T62" fmla="*/ 666 w 872"/>
                <a:gd name="T63" fmla="*/ 22 h 328"/>
                <a:gd name="T64" fmla="*/ 590 w 872"/>
                <a:gd name="T65" fmla="*/ 8 h 328"/>
                <a:gd name="T66" fmla="*/ 506 w 872"/>
                <a:gd name="T6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2" h="328">
                  <a:moveTo>
                    <a:pt x="462" y="0"/>
                  </a:moveTo>
                  <a:lnTo>
                    <a:pt x="462" y="0"/>
                  </a:lnTo>
                  <a:lnTo>
                    <a:pt x="416" y="0"/>
                  </a:lnTo>
                  <a:lnTo>
                    <a:pt x="374" y="2"/>
                  </a:lnTo>
                  <a:lnTo>
                    <a:pt x="330" y="6"/>
                  </a:lnTo>
                  <a:lnTo>
                    <a:pt x="290" y="10"/>
                  </a:lnTo>
                  <a:lnTo>
                    <a:pt x="250" y="16"/>
                  </a:lnTo>
                  <a:lnTo>
                    <a:pt x="214" y="24"/>
                  </a:lnTo>
                  <a:lnTo>
                    <a:pt x="178" y="34"/>
                  </a:lnTo>
                  <a:lnTo>
                    <a:pt x="146" y="44"/>
                  </a:lnTo>
                  <a:lnTo>
                    <a:pt x="116" y="56"/>
                  </a:lnTo>
                  <a:lnTo>
                    <a:pt x="90" y="68"/>
                  </a:lnTo>
                  <a:lnTo>
                    <a:pt x="66" y="80"/>
                  </a:lnTo>
                  <a:lnTo>
                    <a:pt x="44" y="96"/>
                  </a:lnTo>
                  <a:lnTo>
                    <a:pt x="28" y="110"/>
                  </a:lnTo>
                  <a:lnTo>
                    <a:pt x="14" y="126"/>
                  </a:lnTo>
                  <a:lnTo>
                    <a:pt x="6" y="142"/>
                  </a:lnTo>
                  <a:lnTo>
                    <a:pt x="0" y="158"/>
                  </a:lnTo>
                  <a:lnTo>
                    <a:pt x="0" y="158"/>
                  </a:lnTo>
                  <a:lnTo>
                    <a:pt x="0" y="176"/>
                  </a:lnTo>
                  <a:lnTo>
                    <a:pt x="4" y="192"/>
                  </a:lnTo>
                  <a:lnTo>
                    <a:pt x="12" y="208"/>
                  </a:lnTo>
                  <a:lnTo>
                    <a:pt x="26" y="224"/>
                  </a:lnTo>
                  <a:lnTo>
                    <a:pt x="42" y="238"/>
                  </a:lnTo>
                  <a:lnTo>
                    <a:pt x="62" y="252"/>
                  </a:lnTo>
                  <a:lnTo>
                    <a:pt x="84" y="264"/>
                  </a:lnTo>
                  <a:lnTo>
                    <a:pt x="110" y="276"/>
                  </a:lnTo>
                  <a:lnTo>
                    <a:pt x="140" y="288"/>
                  </a:lnTo>
                  <a:lnTo>
                    <a:pt x="172" y="298"/>
                  </a:lnTo>
                  <a:lnTo>
                    <a:pt x="206" y="306"/>
                  </a:lnTo>
                  <a:lnTo>
                    <a:pt x="244" y="314"/>
                  </a:lnTo>
                  <a:lnTo>
                    <a:pt x="282" y="320"/>
                  </a:lnTo>
                  <a:lnTo>
                    <a:pt x="324" y="324"/>
                  </a:lnTo>
                  <a:lnTo>
                    <a:pt x="366" y="328"/>
                  </a:lnTo>
                  <a:lnTo>
                    <a:pt x="412" y="328"/>
                  </a:lnTo>
                  <a:lnTo>
                    <a:pt x="412" y="328"/>
                  </a:lnTo>
                  <a:lnTo>
                    <a:pt x="456" y="328"/>
                  </a:lnTo>
                  <a:lnTo>
                    <a:pt x="500" y="326"/>
                  </a:lnTo>
                  <a:lnTo>
                    <a:pt x="542" y="322"/>
                  </a:lnTo>
                  <a:lnTo>
                    <a:pt x="582" y="318"/>
                  </a:lnTo>
                  <a:lnTo>
                    <a:pt x="622" y="312"/>
                  </a:lnTo>
                  <a:lnTo>
                    <a:pt x="660" y="304"/>
                  </a:lnTo>
                  <a:lnTo>
                    <a:pt x="694" y="294"/>
                  </a:lnTo>
                  <a:lnTo>
                    <a:pt x="726" y="284"/>
                  </a:lnTo>
                  <a:lnTo>
                    <a:pt x="756" y="272"/>
                  </a:lnTo>
                  <a:lnTo>
                    <a:pt x="784" y="260"/>
                  </a:lnTo>
                  <a:lnTo>
                    <a:pt x="808" y="246"/>
                  </a:lnTo>
                  <a:lnTo>
                    <a:pt x="828" y="232"/>
                  </a:lnTo>
                  <a:lnTo>
                    <a:pt x="846" y="218"/>
                  </a:lnTo>
                  <a:lnTo>
                    <a:pt x="858" y="202"/>
                  </a:lnTo>
                  <a:lnTo>
                    <a:pt x="868" y="186"/>
                  </a:lnTo>
                  <a:lnTo>
                    <a:pt x="872" y="170"/>
                  </a:lnTo>
                  <a:lnTo>
                    <a:pt x="872" y="170"/>
                  </a:lnTo>
                  <a:lnTo>
                    <a:pt x="872" y="152"/>
                  </a:lnTo>
                  <a:lnTo>
                    <a:pt x="868" y="136"/>
                  </a:lnTo>
                  <a:lnTo>
                    <a:pt x="860" y="120"/>
                  </a:lnTo>
                  <a:lnTo>
                    <a:pt x="848" y="104"/>
                  </a:lnTo>
                  <a:lnTo>
                    <a:pt x="832" y="90"/>
                  </a:lnTo>
                  <a:lnTo>
                    <a:pt x="812" y="76"/>
                  </a:lnTo>
                  <a:lnTo>
                    <a:pt x="788" y="64"/>
                  </a:lnTo>
                  <a:lnTo>
                    <a:pt x="762" y="52"/>
                  </a:lnTo>
                  <a:lnTo>
                    <a:pt x="732" y="40"/>
                  </a:lnTo>
                  <a:lnTo>
                    <a:pt x="700" y="30"/>
                  </a:lnTo>
                  <a:lnTo>
                    <a:pt x="666" y="22"/>
                  </a:lnTo>
                  <a:lnTo>
                    <a:pt x="630" y="14"/>
                  </a:lnTo>
                  <a:lnTo>
                    <a:pt x="590" y="8"/>
                  </a:lnTo>
                  <a:lnTo>
                    <a:pt x="548" y="4"/>
                  </a:lnTo>
                  <a:lnTo>
                    <a:pt x="506" y="0"/>
                  </a:lnTo>
                  <a:lnTo>
                    <a:pt x="462" y="0"/>
                  </a:lnTo>
                  <a:close/>
                </a:path>
              </a:pathLst>
            </a:custGeom>
            <a:solidFill>
              <a:srgbClr val="20B4BA"/>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3" name="Freeform 20">
              <a:extLst>
                <a:ext uri="{FF2B5EF4-FFF2-40B4-BE49-F238E27FC236}">
                  <a16:creationId xmlns:a16="http://schemas.microsoft.com/office/drawing/2014/main" id="{292056AF-E4C3-8A1A-492D-CD784D1C27D0}"/>
                </a:ext>
              </a:extLst>
            </p:cNvPr>
            <p:cNvSpPr>
              <a:spLocks/>
            </p:cNvSpPr>
            <p:nvPr/>
          </p:nvSpPr>
          <p:spPr bwMode="auto">
            <a:xfrm>
              <a:off x="13197337" y="10488691"/>
              <a:ext cx="1150371" cy="432708"/>
            </a:xfrm>
            <a:custGeom>
              <a:avLst/>
              <a:gdLst>
                <a:gd name="T0" fmla="*/ 462 w 872"/>
                <a:gd name="T1" fmla="*/ 0 h 328"/>
                <a:gd name="T2" fmla="*/ 374 w 872"/>
                <a:gd name="T3" fmla="*/ 2 h 328"/>
                <a:gd name="T4" fmla="*/ 290 w 872"/>
                <a:gd name="T5" fmla="*/ 10 h 328"/>
                <a:gd name="T6" fmla="*/ 214 w 872"/>
                <a:gd name="T7" fmla="*/ 24 h 328"/>
                <a:gd name="T8" fmla="*/ 146 w 872"/>
                <a:gd name="T9" fmla="*/ 44 h 328"/>
                <a:gd name="T10" fmla="*/ 90 w 872"/>
                <a:gd name="T11" fmla="*/ 68 h 328"/>
                <a:gd name="T12" fmla="*/ 44 w 872"/>
                <a:gd name="T13" fmla="*/ 96 h 328"/>
                <a:gd name="T14" fmla="*/ 14 w 872"/>
                <a:gd name="T15" fmla="*/ 126 h 328"/>
                <a:gd name="T16" fmla="*/ 0 w 872"/>
                <a:gd name="T17" fmla="*/ 158 h 328"/>
                <a:gd name="T18" fmla="*/ 0 w 872"/>
                <a:gd name="T19" fmla="*/ 176 h 328"/>
                <a:gd name="T20" fmla="*/ 12 w 872"/>
                <a:gd name="T21" fmla="*/ 208 h 328"/>
                <a:gd name="T22" fmla="*/ 42 w 872"/>
                <a:gd name="T23" fmla="*/ 238 h 328"/>
                <a:gd name="T24" fmla="*/ 84 w 872"/>
                <a:gd name="T25" fmla="*/ 264 h 328"/>
                <a:gd name="T26" fmla="*/ 140 w 872"/>
                <a:gd name="T27" fmla="*/ 288 h 328"/>
                <a:gd name="T28" fmla="*/ 206 w 872"/>
                <a:gd name="T29" fmla="*/ 306 h 328"/>
                <a:gd name="T30" fmla="*/ 282 w 872"/>
                <a:gd name="T31" fmla="*/ 320 h 328"/>
                <a:gd name="T32" fmla="*/ 366 w 872"/>
                <a:gd name="T33" fmla="*/ 328 h 328"/>
                <a:gd name="T34" fmla="*/ 412 w 872"/>
                <a:gd name="T35" fmla="*/ 328 h 328"/>
                <a:gd name="T36" fmla="*/ 500 w 872"/>
                <a:gd name="T37" fmla="*/ 326 h 328"/>
                <a:gd name="T38" fmla="*/ 582 w 872"/>
                <a:gd name="T39" fmla="*/ 318 h 328"/>
                <a:gd name="T40" fmla="*/ 660 w 872"/>
                <a:gd name="T41" fmla="*/ 304 h 328"/>
                <a:gd name="T42" fmla="*/ 726 w 872"/>
                <a:gd name="T43" fmla="*/ 284 h 328"/>
                <a:gd name="T44" fmla="*/ 784 w 872"/>
                <a:gd name="T45" fmla="*/ 260 h 328"/>
                <a:gd name="T46" fmla="*/ 828 w 872"/>
                <a:gd name="T47" fmla="*/ 232 h 328"/>
                <a:gd name="T48" fmla="*/ 858 w 872"/>
                <a:gd name="T49" fmla="*/ 202 h 328"/>
                <a:gd name="T50" fmla="*/ 872 w 872"/>
                <a:gd name="T51" fmla="*/ 170 h 328"/>
                <a:gd name="T52" fmla="*/ 872 w 872"/>
                <a:gd name="T53" fmla="*/ 152 h 328"/>
                <a:gd name="T54" fmla="*/ 860 w 872"/>
                <a:gd name="T55" fmla="*/ 120 h 328"/>
                <a:gd name="T56" fmla="*/ 832 w 872"/>
                <a:gd name="T57" fmla="*/ 90 h 328"/>
                <a:gd name="T58" fmla="*/ 788 w 872"/>
                <a:gd name="T59" fmla="*/ 64 h 328"/>
                <a:gd name="T60" fmla="*/ 732 w 872"/>
                <a:gd name="T61" fmla="*/ 40 h 328"/>
                <a:gd name="T62" fmla="*/ 666 w 872"/>
                <a:gd name="T63" fmla="*/ 22 h 328"/>
                <a:gd name="T64" fmla="*/ 590 w 872"/>
                <a:gd name="T65" fmla="*/ 8 h 328"/>
                <a:gd name="T66" fmla="*/ 506 w 872"/>
                <a:gd name="T6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2" h="328">
                  <a:moveTo>
                    <a:pt x="462" y="0"/>
                  </a:moveTo>
                  <a:lnTo>
                    <a:pt x="462" y="0"/>
                  </a:lnTo>
                  <a:lnTo>
                    <a:pt x="416" y="0"/>
                  </a:lnTo>
                  <a:lnTo>
                    <a:pt x="374" y="2"/>
                  </a:lnTo>
                  <a:lnTo>
                    <a:pt x="330" y="6"/>
                  </a:lnTo>
                  <a:lnTo>
                    <a:pt x="290" y="10"/>
                  </a:lnTo>
                  <a:lnTo>
                    <a:pt x="250" y="16"/>
                  </a:lnTo>
                  <a:lnTo>
                    <a:pt x="214" y="24"/>
                  </a:lnTo>
                  <a:lnTo>
                    <a:pt x="178" y="34"/>
                  </a:lnTo>
                  <a:lnTo>
                    <a:pt x="146" y="44"/>
                  </a:lnTo>
                  <a:lnTo>
                    <a:pt x="116" y="56"/>
                  </a:lnTo>
                  <a:lnTo>
                    <a:pt x="90" y="68"/>
                  </a:lnTo>
                  <a:lnTo>
                    <a:pt x="66" y="80"/>
                  </a:lnTo>
                  <a:lnTo>
                    <a:pt x="44" y="96"/>
                  </a:lnTo>
                  <a:lnTo>
                    <a:pt x="28" y="110"/>
                  </a:lnTo>
                  <a:lnTo>
                    <a:pt x="14" y="126"/>
                  </a:lnTo>
                  <a:lnTo>
                    <a:pt x="6" y="142"/>
                  </a:lnTo>
                  <a:lnTo>
                    <a:pt x="0" y="158"/>
                  </a:lnTo>
                  <a:lnTo>
                    <a:pt x="0" y="158"/>
                  </a:lnTo>
                  <a:lnTo>
                    <a:pt x="0" y="176"/>
                  </a:lnTo>
                  <a:lnTo>
                    <a:pt x="4" y="192"/>
                  </a:lnTo>
                  <a:lnTo>
                    <a:pt x="12" y="208"/>
                  </a:lnTo>
                  <a:lnTo>
                    <a:pt x="26" y="224"/>
                  </a:lnTo>
                  <a:lnTo>
                    <a:pt x="42" y="238"/>
                  </a:lnTo>
                  <a:lnTo>
                    <a:pt x="62" y="252"/>
                  </a:lnTo>
                  <a:lnTo>
                    <a:pt x="84" y="264"/>
                  </a:lnTo>
                  <a:lnTo>
                    <a:pt x="110" y="276"/>
                  </a:lnTo>
                  <a:lnTo>
                    <a:pt x="140" y="288"/>
                  </a:lnTo>
                  <a:lnTo>
                    <a:pt x="172" y="298"/>
                  </a:lnTo>
                  <a:lnTo>
                    <a:pt x="206" y="306"/>
                  </a:lnTo>
                  <a:lnTo>
                    <a:pt x="244" y="314"/>
                  </a:lnTo>
                  <a:lnTo>
                    <a:pt x="282" y="320"/>
                  </a:lnTo>
                  <a:lnTo>
                    <a:pt x="324" y="324"/>
                  </a:lnTo>
                  <a:lnTo>
                    <a:pt x="366" y="328"/>
                  </a:lnTo>
                  <a:lnTo>
                    <a:pt x="412" y="328"/>
                  </a:lnTo>
                  <a:lnTo>
                    <a:pt x="412" y="328"/>
                  </a:lnTo>
                  <a:lnTo>
                    <a:pt x="456" y="328"/>
                  </a:lnTo>
                  <a:lnTo>
                    <a:pt x="500" y="326"/>
                  </a:lnTo>
                  <a:lnTo>
                    <a:pt x="542" y="322"/>
                  </a:lnTo>
                  <a:lnTo>
                    <a:pt x="582" y="318"/>
                  </a:lnTo>
                  <a:lnTo>
                    <a:pt x="622" y="312"/>
                  </a:lnTo>
                  <a:lnTo>
                    <a:pt x="660" y="304"/>
                  </a:lnTo>
                  <a:lnTo>
                    <a:pt x="694" y="294"/>
                  </a:lnTo>
                  <a:lnTo>
                    <a:pt x="726" y="284"/>
                  </a:lnTo>
                  <a:lnTo>
                    <a:pt x="756" y="272"/>
                  </a:lnTo>
                  <a:lnTo>
                    <a:pt x="784" y="260"/>
                  </a:lnTo>
                  <a:lnTo>
                    <a:pt x="808" y="246"/>
                  </a:lnTo>
                  <a:lnTo>
                    <a:pt x="828" y="232"/>
                  </a:lnTo>
                  <a:lnTo>
                    <a:pt x="846" y="218"/>
                  </a:lnTo>
                  <a:lnTo>
                    <a:pt x="858" y="202"/>
                  </a:lnTo>
                  <a:lnTo>
                    <a:pt x="868" y="186"/>
                  </a:lnTo>
                  <a:lnTo>
                    <a:pt x="872" y="170"/>
                  </a:lnTo>
                  <a:lnTo>
                    <a:pt x="872" y="170"/>
                  </a:lnTo>
                  <a:lnTo>
                    <a:pt x="872" y="152"/>
                  </a:lnTo>
                  <a:lnTo>
                    <a:pt x="868" y="136"/>
                  </a:lnTo>
                  <a:lnTo>
                    <a:pt x="860" y="120"/>
                  </a:lnTo>
                  <a:lnTo>
                    <a:pt x="848" y="104"/>
                  </a:lnTo>
                  <a:lnTo>
                    <a:pt x="832" y="90"/>
                  </a:lnTo>
                  <a:lnTo>
                    <a:pt x="812" y="76"/>
                  </a:lnTo>
                  <a:lnTo>
                    <a:pt x="788" y="64"/>
                  </a:lnTo>
                  <a:lnTo>
                    <a:pt x="762" y="52"/>
                  </a:lnTo>
                  <a:lnTo>
                    <a:pt x="732" y="40"/>
                  </a:lnTo>
                  <a:lnTo>
                    <a:pt x="700" y="30"/>
                  </a:lnTo>
                  <a:lnTo>
                    <a:pt x="666" y="22"/>
                  </a:lnTo>
                  <a:lnTo>
                    <a:pt x="630" y="14"/>
                  </a:lnTo>
                  <a:lnTo>
                    <a:pt x="590" y="8"/>
                  </a:lnTo>
                  <a:lnTo>
                    <a:pt x="548" y="4"/>
                  </a:lnTo>
                  <a:lnTo>
                    <a:pt x="506" y="0"/>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4" name="Freeform 21">
              <a:extLst>
                <a:ext uri="{FF2B5EF4-FFF2-40B4-BE49-F238E27FC236}">
                  <a16:creationId xmlns:a16="http://schemas.microsoft.com/office/drawing/2014/main" id="{8F29C9FC-8A38-D6C5-7208-89315F41592F}"/>
                </a:ext>
              </a:extLst>
            </p:cNvPr>
            <p:cNvSpPr>
              <a:spLocks/>
            </p:cNvSpPr>
            <p:nvPr/>
          </p:nvSpPr>
          <p:spPr bwMode="auto">
            <a:xfrm>
              <a:off x="13957215" y="2193353"/>
              <a:ext cx="934017" cy="2836351"/>
            </a:xfrm>
            <a:custGeom>
              <a:avLst/>
              <a:gdLst>
                <a:gd name="T0" fmla="*/ 2 w 708"/>
                <a:gd name="T1" fmla="*/ 792 h 2150"/>
                <a:gd name="T2" fmla="*/ 0 w 708"/>
                <a:gd name="T3" fmla="*/ 2150 h 2150"/>
                <a:gd name="T4" fmla="*/ 464 w 708"/>
                <a:gd name="T5" fmla="*/ 1900 h 2150"/>
                <a:gd name="T6" fmla="*/ 708 w 708"/>
                <a:gd name="T7" fmla="*/ 0 h 2150"/>
                <a:gd name="T8" fmla="*/ 2 w 708"/>
                <a:gd name="T9" fmla="*/ 792 h 2150"/>
              </a:gdLst>
              <a:ahLst/>
              <a:cxnLst>
                <a:cxn ang="0">
                  <a:pos x="T0" y="T1"/>
                </a:cxn>
                <a:cxn ang="0">
                  <a:pos x="T2" y="T3"/>
                </a:cxn>
                <a:cxn ang="0">
                  <a:pos x="T4" y="T5"/>
                </a:cxn>
                <a:cxn ang="0">
                  <a:pos x="T6" y="T7"/>
                </a:cxn>
                <a:cxn ang="0">
                  <a:pos x="T8" y="T9"/>
                </a:cxn>
              </a:cxnLst>
              <a:rect l="0" t="0" r="r" b="b"/>
              <a:pathLst>
                <a:path w="708" h="2150">
                  <a:moveTo>
                    <a:pt x="2" y="792"/>
                  </a:moveTo>
                  <a:lnTo>
                    <a:pt x="0" y="2150"/>
                  </a:lnTo>
                  <a:lnTo>
                    <a:pt x="464" y="1900"/>
                  </a:lnTo>
                  <a:lnTo>
                    <a:pt x="708" y="0"/>
                  </a:lnTo>
                  <a:lnTo>
                    <a:pt x="2" y="792"/>
                  </a:lnTo>
                  <a:close/>
                </a:path>
              </a:pathLst>
            </a:custGeom>
            <a:solidFill>
              <a:srgbClr val="05355B"/>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5" name="Freeform 22">
              <a:extLst>
                <a:ext uri="{FF2B5EF4-FFF2-40B4-BE49-F238E27FC236}">
                  <a16:creationId xmlns:a16="http://schemas.microsoft.com/office/drawing/2014/main" id="{E7D50182-70A2-AF7F-FAEB-6295735E1080}"/>
                </a:ext>
              </a:extLst>
            </p:cNvPr>
            <p:cNvSpPr>
              <a:spLocks/>
            </p:cNvSpPr>
            <p:nvPr/>
          </p:nvSpPr>
          <p:spPr bwMode="auto">
            <a:xfrm>
              <a:off x="13957215" y="2193353"/>
              <a:ext cx="934017" cy="2836351"/>
            </a:xfrm>
            <a:custGeom>
              <a:avLst/>
              <a:gdLst>
                <a:gd name="T0" fmla="*/ 2 w 708"/>
                <a:gd name="T1" fmla="*/ 792 h 2150"/>
                <a:gd name="T2" fmla="*/ 0 w 708"/>
                <a:gd name="T3" fmla="*/ 2150 h 2150"/>
                <a:gd name="T4" fmla="*/ 464 w 708"/>
                <a:gd name="T5" fmla="*/ 1900 h 2150"/>
                <a:gd name="T6" fmla="*/ 708 w 708"/>
                <a:gd name="T7" fmla="*/ 0 h 2150"/>
                <a:gd name="T8" fmla="*/ 2 w 708"/>
                <a:gd name="T9" fmla="*/ 792 h 2150"/>
              </a:gdLst>
              <a:ahLst/>
              <a:cxnLst>
                <a:cxn ang="0">
                  <a:pos x="T0" y="T1"/>
                </a:cxn>
                <a:cxn ang="0">
                  <a:pos x="T2" y="T3"/>
                </a:cxn>
                <a:cxn ang="0">
                  <a:pos x="T4" y="T5"/>
                </a:cxn>
                <a:cxn ang="0">
                  <a:pos x="T6" y="T7"/>
                </a:cxn>
                <a:cxn ang="0">
                  <a:pos x="T8" y="T9"/>
                </a:cxn>
              </a:cxnLst>
              <a:rect l="0" t="0" r="r" b="b"/>
              <a:pathLst>
                <a:path w="708" h="2150">
                  <a:moveTo>
                    <a:pt x="2" y="792"/>
                  </a:moveTo>
                  <a:lnTo>
                    <a:pt x="0" y="2150"/>
                  </a:lnTo>
                  <a:lnTo>
                    <a:pt x="464" y="1900"/>
                  </a:lnTo>
                  <a:lnTo>
                    <a:pt x="708" y="0"/>
                  </a:lnTo>
                  <a:lnTo>
                    <a:pt x="2" y="7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6" name="Freeform 24">
              <a:extLst>
                <a:ext uri="{FF2B5EF4-FFF2-40B4-BE49-F238E27FC236}">
                  <a16:creationId xmlns:a16="http://schemas.microsoft.com/office/drawing/2014/main" id="{65F78A21-43E5-0351-9AC6-E176020DCF83}"/>
                </a:ext>
              </a:extLst>
            </p:cNvPr>
            <p:cNvSpPr>
              <a:spLocks/>
            </p:cNvSpPr>
            <p:nvPr/>
          </p:nvSpPr>
          <p:spPr bwMode="auto">
            <a:xfrm>
              <a:off x="14484908" y="2467753"/>
              <a:ext cx="277039" cy="2152988"/>
            </a:xfrm>
            <a:custGeom>
              <a:avLst/>
              <a:gdLst>
                <a:gd name="T0" fmla="*/ 210 w 210"/>
                <a:gd name="T1" fmla="*/ 0 h 1632"/>
                <a:gd name="T2" fmla="*/ 210 w 210"/>
                <a:gd name="T3" fmla="*/ 0 h 1632"/>
                <a:gd name="T4" fmla="*/ 196 w 210"/>
                <a:gd name="T5" fmla="*/ 68 h 1632"/>
                <a:gd name="T6" fmla="*/ 196 w 210"/>
                <a:gd name="T7" fmla="*/ 68 h 1632"/>
                <a:gd name="T8" fmla="*/ 180 w 210"/>
                <a:gd name="T9" fmla="*/ 148 h 1632"/>
                <a:gd name="T10" fmla="*/ 162 w 210"/>
                <a:gd name="T11" fmla="*/ 252 h 1632"/>
                <a:gd name="T12" fmla="*/ 162 w 210"/>
                <a:gd name="T13" fmla="*/ 252 h 1632"/>
                <a:gd name="T14" fmla="*/ 142 w 210"/>
                <a:gd name="T15" fmla="*/ 376 h 1632"/>
                <a:gd name="T16" fmla="*/ 120 w 210"/>
                <a:gd name="T17" fmla="*/ 514 h 1632"/>
                <a:gd name="T18" fmla="*/ 120 w 210"/>
                <a:gd name="T19" fmla="*/ 514 h 1632"/>
                <a:gd name="T20" fmla="*/ 100 w 210"/>
                <a:gd name="T21" fmla="*/ 660 h 1632"/>
                <a:gd name="T22" fmla="*/ 100 w 210"/>
                <a:gd name="T23" fmla="*/ 660 h 1632"/>
                <a:gd name="T24" fmla="*/ 78 w 210"/>
                <a:gd name="T25" fmla="*/ 814 h 1632"/>
                <a:gd name="T26" fmla="*/ 78 w 210"/>
                <a:gd name="T27" fmla="*/ 814 h 1632"/>
                <a:gd name="T28" fmla="*/ 60 w 210"/>
                <a:gd name="T29" fmla="*/ 966 h 1632"/>
                <a:gd name="T30" fmla="*/ 44 w 210"/>
                <a:gd name="T31" fmla="*/ 1114 h 1632"/>
                <a:gd name="T32" fmla="*/ 44 w 210"/>
                <a:gd name="T33" fmla="*/ 1114 h 1632"/>
                <a:gd name="T34" fmla="*/ 28 w 210"/>
                <a:gd name="T35" fmla="*/ 1252 h 1632"/>
                <a:gd name="T36" fmla="*/ 18 w 210"/>
                <a:gd name="T37" fmla="*/ 1376 h 1632"/>
                <a:gd name="T38" fmla="*/ 18 w 210"/>
                <a:gd name="T39" fmla="*/ 1376 h 1632"/>
                <a:gd name="T40" fmla="*/ 10 w 210"/>
                <a:gd name="T41" fmla="*/ 1480 h 1632"/>
                <a:gd name="T42" fmla="*/ 4 w 210"/>
                <a:gd name="T43" fmla="*/ 1562 h 1632"/>
                <a:gd name="T44" fmla="*/ 4 w 210"/>
                <a:gd name="T45" fmla="*/ 1562 h 1632"/>
                <a:gd name="T46" fmla="*/ 0 w 210"/>
                <a:gd name="T47" fmla="*/ 1632 h 1632"/>
                <a:gd name="T48" fmla="*/ 0 w 210"/>
                <a:gd name="T49" fmla="*/ 1632 h 1632"/>
                <a:gd name="T50" fmla="*/ 14 w 210"/>
                <a:gd name="T51" fmla="*/ 1564 h 1632"/>
                <a:gd name="T52" fmla="*/ 14 w 210"/>
                <a:gd name="T53" fmla="*/ 1564 h 1632"/>
                <a:gd name="T54" fmla="*/ 28 w 210"/>
                <a:gd name="T55" fmla="*/ 1484 h 1632"/>
                <a:gd name="T56" fmla="*/ 46 w 210"/>
                <a:gd name="T57" fmla="*/ 1380 h 1632"/>
                <a:gd name="T58" fmla="*/ 46 w 210"/>
                <a:gd name="T59" fmla="*/ 1380 h 1632"/>
                <a:gd name="T60" fmla="*/ 68 w 210"/>
                <a:gd name="T61" fmla="*/ 1256 h 1632"/>
                <a:gd name="T62" fmla="*/ 88 w 210"/>
                <a:gd name="T63" fmla="*/ 1118 h 1632"/>
                <a:gd name="T64" fmla="*/ 88 w 210"/>
                <a:gd name="T65" fmla="*/ 1118 h 1632"/>
                <a:gd name="T66" fmla="*/ 110 w 210"/>
                <a:gd name="T67" fmla="*/ 972 h 1632"/>
                <a:gd name="T68" fmla="*/ 130 w 210"/>
                <a:gd name="T69" fmla="*/ 818 h 1632"/>
                <a:gd name="T70" fmla="*/ 130 w 210"/>
                <a:gd name="T71" fmla="*/ 818 h 1632"/>
                <a:gd name="T72" fmla="*/ 150 w 210"/>
                <a:gd name="T73" fmla="*/ 666 h 1632"/>
                <a:gd name="T74" fmla="*/ 150 w 210"/>
                <a:gd name="T75" fmla="*/ 666 h 1632"/>
                <a:gd name="T76" fmla="*/ 166 w 210"/>
                <a:gd name="T77" fmla="*/ 518 h 1632"/>
                <a:gd name="T78" fmla="*/ 166 w 210"/>
                <a:gd name="T79" fmla="*/ 518 h 1632"/>
                <a:gd name="T80" fmla="*/ 180 w 210"/>
                <a:gd name="T81" fmla="*/ 380 h 1632"/>
                <a:gd name="T82" fmla="*/ 192 w 210"/>
                <a:gd name="T83" fmla="*/ 256 h 1632"/>
                <a:gd name="T84" fmla="*/ 192 w 210"/>
                <a:gd name="T85" fmla="*/ 256 h 1632"/>
                <a:gd name="T86" fmla="*/ 200 w 210"/>
                <a:gd name="T87" fmla="*/ 152 h 1632"/>
                <a:gd name="T88" fmla="*/ 206 w 210"/>
                <a:gd name="T89" fmla="*/ 70 h 1632"/>
                <a:gd name="T90" fmla="*/ 206 w 210"/>
                <a:gd name="T91" fmla="*/ 70 h 1632"/>
                <a:gd name="T92" fmla="*/ 210 w 210"/>
                <a:gd name="T93" fmla="*/ 0 h 1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0" h="1632">
                  <a:moveTo>
                    <a:pt x="210" y="0"/>
                  </a:moveTo>
                  <a:lnTo>
                    <a:pt x="210" y="0"/>
                  </a:lnTo>
                  <a:lnTo>
                    <a:pt x="196" y="68"/>
                  </a:lnTo>
                  <a:lnTo>
                    <a:pt x="196" y="68"/>
                  </a:lnTo>
                  <a:lnTo>
                    <a:pt x="180" y="148"/>
                  </a:lnTo>
                  <a:lnTo>
                    <a:pt x="162" y="252"/>
                  </a:lnTo>
                  <a:lnTo>
                    <a:pt x="162" y="252"/>
                  </a:lnTo>
                  <a:lnTo>
                    <a:pt x="142" y="376"/>
                  </a:lnTo>
                  <a:lnTo>
                    <a:pt x="120" y="514"/>
                  </a:lnTo>
                  <a:lnTo>
                    <a:pt x="120" y="514"/>
                  </a:lnTo>
                  <a:lnTo>
                    <a:pt x="100" y="660"/>
                  </a:lnTo>
                  <a:lnTo>
                    <a:pt x="100" y="660"/>
                  </a:lnTo>
                  <a:lnTo>
                    <a:pt x="78" y="814"/>
                  </a:lnTo>
                  <a:lnTo>
                    <a:pt x="78" y="814"/>
                  </a:lnTo>
                  <a:lnTo>
                    <a:pt x="60" y="966"/>
                  </a:lnTo>
                  <a:lnTo>
                    <a:pt x="44" y="1114"/>
                  </a:lnTo>
                  <a:lnTo>
                    <a:pt x="44" y="1114"/>
                  </a:lnTo>
                  <a:lnTo>
                    <a:pt x="28" y="1252"/>
                  </a:lnTo>
                  <a:lnTo>
                    <a:pt x="18" y="1376"/>
                  </a:lnTo>
                  <a:lnTo>
                    <a:pt x="18" y="1376"/>
                  </a:lnTo>
                  <a:lnTo>
                    <a:pt x="10" y="1480"/>
                  </a:lnTo>
                  <a:lnTo>
                    <a:pt x="4" y="1562"/>
                  </a:lnTo>
                  <a:lnTo>
                    <a:pt x="4" y="1562"/>
                  </a:lnTo>
                  <a:lnTo>
                    <a:pt x="0" y="1632"/>
                  </a:lnTo>
                  <a:lnTo>
                    <a:pt x="0" y="1632"/>
                  </a:lnTo>
                  <a:lnTo>
                    <a:pt x="14" y="1564"/>
                  </a:lnTo>
                  <a:lnTo>
                    <a:pt x="14" y="1564"/>
                  </a:lnTo>
                  <a:lnTo>
                    <a:pt x="28" y="1484"/>
                  </a:lnTo>
                  <a:lnTo>
                    <a:pt x="46" y="1380"/>
                  </a:lnTo>
                  <a:lnTo>
                    <a:pt x="46" y="1380"/>
                  </a:lnTo>
                  <a:lnTo>
                    <a:pt x="68" y="1256"/>
                  </a:lnTo>
                  <a:lnTo>
                    <a:pt x="88" y="1118"/>
                  </a:lnTo>
                  <a:lnTo>
                    <a:pt x="88" y="1118"/>
                  </a:lnTo>
                  <a:lnTo>
                    <a:pt x="110" y="972"/>
                  </a:lnTo>
                  <a:lnTo>
                    <a:pt x="130" y="818"/>
                  </a:lnTo>
                  <a:lnTo>
                    <a:pt x="130" y="818"/>
                  </a:lnTo>
                  <a:lnTo>
                    <a:pt x="150" y="666"/>
                  </a:lnTo>
                  <a:lnTo>
                    <a:pt x="150" y="666"/>
                  </a:lnTo>
                  <a:lnTo>
                    <a:pt x="166" y="518"/>
                  </a:lnTo>
                  <a:lnTo>
                    <a:pt x="166" y="518"/>
                  </a:lnTo>
                  <a:lnTo>
                    <a:pt x="180" y="380"/>
                  </a:lnTo>
                  <a:lnTo>
                    <a:pt x="192" y="256"/>
                  </a:lnTo>
                  <a:lnTo>
                    <a:pt x="192" y="256"/>
                  </a:lnTo>
                  <a:lnTo>
                    <a:pt x="200" y="152"/>
                  </a:lnTo>
                  <a:lnTo>
                    <a:pt x="206" y="70"/>
                  </a:lnTo>
                  <a:lnTo>
                    <a:pt x="206" y="70"/>
                  </a:lnTo>
                  <a:lnTo>
                    <a:pt x="210" y="0"/>
                  </a:lnTo>
                  <a:close/>
                </a:path>
              </a:pathLst>
            </a:custGeom>
            <a:solidFill>
              <a:srgbClr val="2E8A7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7" name="Freeform 25">
              <a:extLst>
                <a:ext uri="{FF2B5EF4-FFF2-40B4-BE49-F238E27FC236}">
                  <a16:creationId xmlns:a16="http://schemas.microsoft.com/office/drawing/2014/main" id="{07BB2783-E5AF-3435-FA4E-94456C0D886A}"/>
                </a:ext>
              </a:extLst>
            </p:cNvPr>
            <p:cNvSpPr>
              <a:spLocks/>
            </p:cNvSpPr>
            <p:nvPr/>
          </p:nvSpPr>
          <p:spPr bwMode="auto">
            <a:xfrm>
              <a:off x="14484908" y="2467753"/>
              <a:ext cx="277039" cy="2152988"/>
            </a:xfrm>
            <a:custGeom>
              <a:avLst/>
              <a:gdLst>
                <a:gd name="T0" fmla="*/ 210 w 210"/>
                <a:gd name="T1" fmla="*/ 0 h 1632"/>
                <a:gd name="T2" fmla="*/ 210 w 210"/>
                <a:gd name="T3" fmla="*/ 0 h 1632"/>
                <a:gd name="T4" fmla="*/ 196 w 210"/>
                <a:gd name="T5" fmla="*/ 68 h 1632"/>
                <a:gd name="T6" fmla="*/ 196 w 210"/>
                <a:gd name="T7" fmla="*/ 68 h 1632"/>
                <a:gd name="T8" fmla="*/ 180 w 210"/>
                <a:gd name="T9" fmla="*/ 148 h 1632"/>
                <a:gd name="T10" fmla="*/ 162 w 210"/>
                <a:gd name="T11" fmla="*/ 252 h 1632"/>
                <a:gd name="T12" fmla="*/ 162 w 210"/>
                <a:gd name="T13" fmla="*/ 252 h 1632"/>
                <a:gd name="T14" fmla="*/ 142 w 210"/>
                <a:gd name="T15" fmla="*/ 376 h 1632"/>
                <a:gd name="T16" fmla="*/ 120 w 210"/>
                <a:gd name="T17" fmla="*/ 514 h 1632"/>
                <a:gd name="T18" fmla="*/ 120 w 210"/>
                <a:gd name="T19" fmla="*/ 514 h 1632"/>
                <a:gd name="T20" fmla="*/ 100 w 210"/>
                <a:gd name="T21" fmla="*/ 660 h 1632"/>
                <a:gd name="T22" fmla="*/ 100 w 210"/>
                <a:gd name="T23" fmla="*/ 660 h 1632"/>
                <a:gd name="T24" fmla="*/ 78 w 210"/>
                <a:gd name="T25" fmla="*/ 814 h 1632"/>
                <a:gd name="T26" fmla="*/ 78 w 210"/>
                <a:gd name="T27" fmla="*/ 814 h 1632"/>
                <a:gd name="T28" fmla="*/ 60 w 210"/>
                <a:gd name="T29" fmla="*/ 966 h 1632"/>
                <a:gd name="T30" fmla="*/ 44 w 210"/>
                <a:gd name="T31" fmla="*/ 1114 h 1632"/>
                <a:gd name="T32" fmla="*/ 44 w 210"/>
                <a:gd name="T33" fmla="*/ 1114 h 1632"/>
                <a:gd name="T34" fmla="*/ 28 w 210"/>
                <a:gd name="T35" fmla="*/ 1252 h 1632"/>
                <a:gd name="T36" fmla="*/ 18 w 210"/>
                <a:gd name="T37" fmla="*/ 1376 h 1632"/>
                <a:gd name="T38" fmla="*/ 18 w 210"/>
                <a:gd name="T39" fmla="*/ 1376 h 1632"/>
                <a:gd name="T40" fmla="*/ 10 w 210"/>
                <a:gd name="T41" fmla="*/ 1480 h 1632"/>
                <a:gd name="T42" fmla="*/ 4 w 210"/>
                <a:gd name="T43" fmla="*/ 1562 h 1632"/>
                <a:gd name="T44" fmla="*/ 4 w 210"/>
                <a:gd name="T45" fmla="*/ 1562 h 1632"/>
                <a:gd name="T46" fmla="*/ 0 w 210"/>
                <a:gd name="T47" fmla="*/ 1632 h 1632"/>
                <a:gd name="T48" fmla="*/ 0 w 210"/>
                <a:gd name="T49" fmla="*/ 1632 h 1632"/>
                <a:gd name="T50" fmla="*/ 14 w 210"/>
                <a:gd name="T51" fmla="*/ 1564 h 1632"/>
                <a:gd name="T52" fmla="*/ 14 w 210"/>
                <a:gd name="T53" fmla="*/ 1564 h 1632"/>
                <a:gd name="T54" fmla="*/ 28 w 210"/>
                <a:gd name="T55" fmla="*/ 1484 h 1632"/>
                <a:gd name="T56" fmla="*/ 46 w 210"/>
                <a:gd name="T57" fmla="*/ 1380 h 1632"/>
                <a:gd name="T58" fmla="*/ 46 w 210"/>
                <a:gd name="T59" fmla="*/ 1380 h 1632"/>
                <a:gd name="T60" fmla="*/ 68 w 210"/>
                <a:gd name="T61" fmla="*/ 1256 h 1632"/>
                <a:gd name="T62" fmla="*/ 88 w 210"/>
                <a:gd name="T63" fmla="*/ 1118 h 1632"/>
                <a:gd name="T64" fmla="*/ 88 w 210"/>
                <a:gd name="T65" fmla="*/ 1118 h 1632"/>
                <a:gd name="T66" fmla="*/ 110 w 210"/>
                <a:gd name="T67" fmla="*/ 972 h 1632"/>
                <a:gd name="T68" fmla="*/ 130 w 210"/>
                <a:gd name="T69" fmla="*/ 818 h 1632"/>
                <a:gd name="T70" fmla="*/ 130 w 210"/>
                <a:gd name="T71" fmla="*/ 818 h 1632"/>
                <a:gd name="T72" fmla="*/ 150 w 210"/>
                <a:gd name="T73" fmla="*/ 666 h 1632"/>
                <a:gd name="T74" fmla="*/ 150 w 210"/>
                <a:gd name="T75" fmla="*/ 666 h 1632"/>
                <a:gd name="T76" fmla="*/ 166 w 210"/>
                <a:gd name="T77" fmla="*/ 518 h 1632"/>
                <a:gd name="T78" fmla="*/ 166 w 210"/>
                <a:gd name="T79" fmla="*/ 518 h 1632"/>
                <a:gd name="T80" fmla="*/ 180 w 210"/>
                <a:gd name="T81" fmla="*/ 380 h 1632"/>
                <a:gd name="T82" fmla="*/ 192 w 210"/>
                <a:gd name="T83" fmla="*/ 256 h 1632"/>
                <a:gd name="T84" fmla="*/ 192 w 210"/>
                <a:gd name="T85" fmla="*/ 256 h 1632"/>
                <a:gd name="T86" fmla="*/ 200 w 210"/>
                <a:gd name="T87" fmla="*/ 152 h 1632"/>
                <a:gd name="T88" fmla="*/ 206 w 210"/>
                <a:gd name="T89" fmla="*/ 70 h 1632"/>
                <a:gd name="T90" fmla="*/ 206 w 210"/>
                <a:gd name="T91" fmla="*/ 70 h 1632"/>
                <a:gd name="T92" fmla="*/ 210 w 210"/>
                <a:gd name="T93" fmla="*/ 0 h 1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0" h="1632">
                  <a:moveTo>
                    <a:pt x="210" y="0"/>
                  </a:moveTo>
                  <a:lnTo>
                    <a:pt x="210" y="0"/>
                  </a:lnTo>
                  <a:lnTo>
                    <a:pt x="196" y="68"/>
                  </a:lnTo>
                  <a:lnTo>
                    <a:pt x="196" y="68"/>
                  </a:lnTo>
                  <a:lnTo>
                    <a:pt x="180" y="148"/>
                  </a:lnTo>
                  <a:lnTo>
                    <a:pt x="162" y="252"/>
                  </a:lnTo>
                  <a:lnTo>
                    <a:pt x="162" y="252"/>
                  </a:lnTo>
                  <a:lnTo>
                    <a:pt x="142" y="376"/>
                  </a:lnTo>
                  <a:lnTo>
                    <a:pt x="120" y="514"/>
                  </a:lnTo>
                  <a:lnTo>
                    <a:pt x="120" y="514"/>
                  </a:lnTo>
                  <a:lnTo>
                    <a:pt x="100" y="660"/>
                  </a:lnTo>
                  <a:lnTo>
                    <a:pt x="100" y="660"/>
                  </a:lnTo>
                  <a:lnTo>
                    <a:pt x="78" y="814"/>
                  </a:lnTo>
                  <a:lnTo>
                    <a:pt x="78" y="814"/>
                  </a:lnTo>
                  <a:lnTo>
                    <a:pt x="60" y="966"/>
                  </a:lnTo>
                  <a:lnTo>
                    <a:pt x="44" y="1114"/>
                  </a:lnTo>
                  <a:lnTo>
                    <a:pt x="44" y="1114"/>
                  </a:lnTo>
                  <a:lnTo>
                    <a:pt x="28" y="1252"/>
                  </a:lnTo>
                  <a:lnTo>
                    <a:pt x="18" y="1376"/>
                  </a:lnTo>
                  <a:lnTo>
                    <a:pt x="18" y="1376"/>
                  </a:lnTo>
                  <a:lnTo>
                    <a:pt x="10" y="1480"/>
                  </a:lnTo>
                  <a:lnTo>
                    <a:pt x="4" y="1562"/>
                  </a:lnTo>
                  <a:lnTo>
                    <a:pt x="4" y="1562"/>
                  </a:lnTo>
                  <a:lnTo>
                    <a:pt x="0" y="1632"/>
                  </a:lnTo>
                  <a:lnTo>
                    <a:pt x="0" y="1632"/>
                  </a:lnTo>
                  <a:lnTo>
                    <a:pt x="14" y="1564"/>
                  </a:lnTo>
                  <a:lnTo>
                    <a:pt x="14" y="1564"/>
                  </a:lnTo>
                  <a:lnTo>
                    <a:pt x="28" y="1484"/>
                  </a:lnTo>
                  <a:lnTo>
                    <a:pt x="46" y="1380"/>
                  </a:lnTo>
                  <a:lnTo>
                    <a:pt x="46" y="1380"/>
                  </a:lnTo>
                  <a:lnTo>
                    <a:pt x="68" y="1256"/>
                  </a:lnTo>
                  <a:lnTo>
                    <a:pt x="88" y="1118"/>
                  </a:lnTo>
                  <a:lnTo>
                    <a:pt x="88" y="1118"/>
                  </a:lnTo>
                  <a:lnTo>
                    <a:pt x="110" y="972"/>
                  </a:lnTo>
                  <a:lnTo>
                    <a:pt x="130" y="818"/>
                  </a:lnTo>
                  <a:lnTo>
                    <a:pt x="130" y="818"/>
                  </a:lnTo>
                  <a:lnTo>
                    <a:pt x="150" y="666"/>
                  </a:lnTo>
                  <a:lnTo>
                    <a:pt x="150" y="666"/>
                  </a:lnTo>
                  <a:lnTo>
                    <a:pt x="166" y="518"/>
                  </a:lnTo>
                  <a:lnTo>
                    <a:pt x="166" y="518"/>
                  </a:lnTo>
                  <a:lnTo>
                    <a:pt x="180" y="380"/>
                  </a:lnTo>
                  <a:lnTo>
                    <a:pt x="192" y="256"/>
                  </a:lnTo>
                  <a:lnTo>
                    <a:pt x="192" y="256"/>
                  </a:lnTo>
                  <a:lnTo>
                    <a:pt x="200" y="152"/>
                  </a:lnTo>
                  <a:lnTo>
                    <a:pt x="206" y="70"/>
                  </a:lnTo>
                  <a:lnTo>
                    <a:pt x="206" y="70"/>
                  </a:lnTo>
                  <a:lnTo>
                    <a:pt x="2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8" name="Freeform 26">
              <a:extLst>
                <a:ext uri="{FF2B5EF4-FFF2-40B4-BE49-F238E27FC236}">
                  <a16:creationId xmlns:a16="http://schemas.microsoft.com/office/drawing/2014/main" id="{154A1C3E-7A65-0171-9784-87DF89844EE1}"/>
                </a:ext>
              </a:extLst>
            </p:cNvPr>
            <p:cNvSpPr>
              <a:spLocks/>
            </p:cNvSpPr>
            <p:nvPr/>
          </p:nvSpPr>
          <p:spPr bwMode="auto">
            <a:xfrm>
              <a:off x="12680198" y="2225015"/>
              <a:ext cx="934017" cy="2809967"/>
            </a:xfrm>
            <a:custGeom>
              <a:avLst/>
              <a:gdLst>
                <a:gd name="T0" fmla="*/ 244 w 708"/>
                <a:gd name="T1" fmla="*/ 1894 h 2130"/>
                <a:gd name="T2" fmla="*/ 706 w 708"/>
                <a:gd name="T3" fmla="*/ 2130 h 2130"/>
                <a:gd name="T4" fmla="*/ 708 w 708"/>
                <a:gd name="T5" fmla="*/ 772 h 2130"/>
                <a:gd name="T6" fmla="*/ 0 w 708"/>
                <a:gd name="T7" fmla="*/ 0 h 2130"/>
                <a:gd name="T8" fmla="*/ 244 w 708"/>
                <a:gd name="T9" fmla="*/ 1894 h 2130"/>
              </a:gdLst>
              <a:ahLst/>
              <a:cxnLst>
                <a:cxn ang="0">
                  <a:pos x="T0" y="T1"/>
                </a:cxn>
                <a:cxn ang="0">
                  <a:pos x="T2" y="T3"/>
                </a:cxn>
                <a:cxn ang="0">
                  <a:pos x="T4" y="T5"/>
                </a:cxn>
                <a:cxn ang="0">
                  <a:pos x="T6" y="T7"/>
                </a:cxn>
                <a:cxn ang="0">
                  <a:pos x="T8" y="T9"/>
                </a:cxn>
              </a:cxnLst>
              <a:rect l="0" t="0" r="r" b="b"/>
              <a:pathLst>
                <a:path w="708" h="2130">
                  <a:moveTo>
                    <a:pt x="244" y="1894"/>
                  </a:moveTo>
                  <a:lnTo>
                    <a:pt x="706" y="2130"/>
                  </a:lnTo>
                  <a:lnTo>
                    <a:pt x="708" y="772"/>
                  </a:lnTo>
                  <a:lnTo>
                    <a:pt x="0" y="0"/>
                  </a:lnTo>
                  <a:lnTo>
                    <a:pt x="244" y="1894"/>
                  </a:lnTo>
                  <a:close/>
                </a:path>
              </a:pathLst>
            </a:custGeom>
            <a:solidFill>
              <a:srgbClr val="3CD7C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39" name="Freeform 27">
              <a:extLst>
                <a:ext uri="{FF2B5EF4-FFF2-40B4-BE49-F238E27FC236}">
                  <a16:creationId xmlns:a16="http://schemas.microsoft.com/office/drawing/2014/main" id="{CC55F2E8-9599-D1A3-ACD0-471FEAEC8CF5}"/>
                </a:ext>
              </a:extLst>
            </p:cNvPr>
            <p:cNvSpPr>
              <a:spLocks noEditPoints="1"/>
            </p:cNvSpPr>
            <p:nvPr/>
          </p:nvSpPr>
          <p:spPr bwMode="auto">
            <a:xfrm>
              <a:off x="13788353" y="9570505"/>
              <a:ext cx="1139817" cy="918186"/>
            </a:xfrm>
            <a:custGeom>
              <a:avLst/>
              <a:gdLst>
                <a:gd name="T0" fmla="*/ 0 w 864"/>
                <a:gd name="T1" fmla="*/ 696 h 696"/>
                <a:gd name="T2" fmla="*/ 0 w 864"/>
                <a:gd name="T3" fmla="*/ 696 h 696"/>
                <a:gd name="T4" fmla="*/ 14 w 864"/>
                <a:gd name="T5" fmla="*/ 696 h 696"/>
                <a:gd name="T6" fmla="*/ 14 w 864"/>
                <a:gd name="T7" fmla="*/ 696 h 696"/>
                <a:gd name="T8" fmla="*/ 0 w 864"/>
                <a:gd name="T9" fmla="*/ 696 h 696"/>
                <a:gd name="T10" fmla="*/ 0 w 864"/>
                <a:gd name="T11" fmla="*/ 696 h 696"/>
                <a:gd name="T12" fmla="*/ 0 w 864"/>
                <a:gd name="T13" fmla="*/ 696 h 696"/>
                <a:gd name="T14" fmla="*/ 0 w 864"/>
                <a:gd name="T15" fmla="*/ 696 h 696"/>
                <a:gd name="T16" fmla="*/ 0 w 864"/>
                <a:gd name="T17" fmla="*/ 696 h 696"/>
                <a:gd name="T18" fmla="*/ 0 w 864"/>
                <a:gd name="T19" fmla="*/ 696 h 696"/>
                <a:gd name="T20" fmla="*/ 0 w 864"/>
                <a:gd name="T21" fmla="*/ 696 h 696"/>
                <a:gd name="T22" fmla="*/ 776 w 864"/>
                <a:gd name="T23" fmla="*/ 0 h 696"/>
                <a:gd name="T24" fmla="*/ 776 w 864"/>
                <a:gd name="T25" fmla="*/ 0 h 696"/>
                <a:gd name="T26" fmla="*/ 776 w 864"/>
                <a:gd name="T27" fmla="*/ 0 h 696"/>
                <a:gd name="T28" fmla="*/ 864 w 864"/>
                <a:gd name="T29" fmla="*/ 12 h 696"/>
                <a:gd name="T30" fmla="*/ 864 w 864"/>
                <a:gd name="T31" fmla="*/ 12 h 696"/>
                <a:gd name="T32" fmla="*/ 776 w 864"/>
                <a:gd name="T33"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4" h="696">
                  <a:moveTo>
                    <a:pt x="0" y="696"/>
                  </a:moveTo>
                  <a:lnTo>
                    <a:pt x="0" y="696"/>
                  </a:lnTo>
                  <a:lnTo>
                    <a:pt x="14" y="696"/>
                  </a:lnTo>
                  <a:lnTo>
                    <a:pt x="14" y="696"/>
                  </a:lnTo>
                  <a:lnTo>
                    <a:pt x="0" y="696"/>
                  </a:lnTo>
                  <a:close/>
                  <a:moveTo>
                    <a:pt x="0" y="696"/>
                  </a:moveTo>
                  <a:lnTo>
                    <a:pt x="0" y="696"/>
                  </a:lnTo>
                  <a:lnTo>
                    <a:pt x="0" y="696"/>
                  </a:lnTo>
                  <a:lnTo>
                    <a:pt x="0" y="696"/>
                  </a:lnTo>
                  <a:lnTo>
                    <a:pt x="0" y="696"/>
                  </a:lnTo>
                  <a:lnTo>
                    <a:pt x="0" y="696"/>
                  </a:lnTo>
                  <a:close/>
                  <a:moveTo>
                    <a:pt x="776" y="0"/>
                  </a:moveTo>
                  <a:lnTo>
                    <a:pt x="776" y="0"/>
                  </a:lnTo>
                  <a:lnTo>
                    <a:pt x="776" y="0"/>
                  </a:lnTo>
                  <a:lnTo>
                    <a:pt x="864" y="12"/>
                  </a:lnTo>
                  <a:lnTo>
                    <a:pt x="864" y="12"/>
                  </a:lnTo>
                  <a:lnTo>
                    <a:pt x="776" y="0"/>
                  </a:lnTo>
                  <a:close/>
                </a:path>
              </a:pathLst>
            </a:custGeom>
            <a:solidFill>
              <a:srgbClr val="C8AD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0" name="Rectangle 25">
              <a:extLst>
                <a:ext uri="{FF2B5EF4-FFF2-40B4-BE49-F238E27FC236}">
                  <a16:creationId xmlns:a16="http://schemas.microsoft.com/office/drawing/2014/main" id="{80963EC6-0918-B083-22E4-CBB103790F27}"/>
                </a:ext>
              </a:extLst>
            </p:cNvPr>
            <p:cNvSpPr>
              <a:spLocks noChangeArrowheads="1"/>
            </p:cNvSpPr>
            <p:nvPr/>
          </p:nvSpPr>
          <p:spPr bwMode="auto">
            <a:xfrm>
              <a:off x="13788353" y="10488691"/>
              <a:ext cx="18469" cy="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1" name="Freeform 29">
              <a:extLst>
                <a:ext uri="{FF2B5EF4-FFF2-40B4-BE49-F238E27FC236}">
                  <a16:creationId xmlns:a16="http://schemas.microsoft.com/office/drawing/2014/main" id="{53AF8811-2FDD-D844-106B-CE080068AD46}"/>
                </a:ext>
              </a:extLst>
            </p:cNvPr>
            <p:cNvSpPr>
              <a:spLocks/>
            </p:cNvSpPr>
            <p:nvPr/>
          </p:nvSpPr>
          <p:spPr bwMode="auto">
            <a:xfrm>
              <a:off x="13788353" y="104886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2" name="Freeform 30">
              <a:extLst>
                <a:ext uri="{FF2B5EF4-FFF2-40B4-BE49-F238E27FC236}">
                  <a16:creationId xmlns:a16="http://schemas.microsoft.com/office/drawing/2014/main" id="{FFEE15FE-E8C3-48A7-8244-E3BB41F25AB5}"/>
                </a:ext>
              </a:extLst>
            </p:cNvPr>
            <p:cNvSpPr>
              <a:spLocks/>
            </p:cNvSpPr>
            <p:nvPr/>
          </p:nvSpPr>
          <p:spPr bwMode="auto">
            <a:xfrm>
              <a:off x="14812078" y="9570505"/>
              <a:ext cx="116093" cy="15831"/>
            </a:xfrm>
            <a:custGeom>
              <a:avLst/>
              <a:gdLst>
                <a:gd name="T0" fmla="*/ 0 w 88"/>
                <a:gd name="T1" fmla="*/ 0 h 12"/>
                <a:gd name="T2" fmla="*/ 0 w 88"/>
                <a:gd name="T3" fmla="*/ 0 h 12"/>
                <a:gd name="T4" fmla="*/ 0 w 88"/>
                <a:gd name="T5" fmla="*/ 0 h 12"/>
                <a:gd name="T6" fmla="*/ 88 w 88"/>
                <a:gd name="T7" fmla="*/ 12 h 12"/>
                <a:gd name="T8" fmla="*/ 88 w 88"/>
                <a:gd name="T9" fmla="*/ 12 h 12"/>
                <a:gd name="T10" fmla="*/ 0 w 88"/>
                <a:gd name="T11" fmla="*/ 0 h 12"/>
              </a:gdLst>
              <a:ahLst/>
              <a:cxnLst>
                <a:cxn ang="0">
                  <a:pos x="T0" y="T1"/>
                </a:cxn>
                <a:cxn ang="0">
                  <a:pos x="T2" y="T3"/>
                </a:cxn>
                <a:cxn ang="0">
                  <a:pos x="T4" y="T5"/>
                </a:cxn>
                <a:cxn ang="0">
                  <a:pos x="T6" y="T7"/>
                </a:cxn>
                <a:cxn ang="0">
                  <a:pos x="T8" y="T9"/>
                </a:cxn>
                <a:cxn ang="0">
                  <a:pos x="T10" y="T11"/>
                </a:cxn>
              </a:cxnLst>
              <a:rect l="0" t="0" r="r" b="b"/>
              <a:pathLst>
                <a:path w="88" h="12">
                  <a:moveTo>
                    <a:pt x="0" y="0"/>
                  </a:moveTo>
                  <a:lnTo>
                    <a:pt x="0" y="0"/>
                  </a:lnTo>
                  <a:lnTo>
                    <a:pt x="0" y="0"/>
                  </a:lnTo>
                  <a:lnTo>
                    <a:pt x="88" y="12"/>
                  </a:lnTo>
                  <a:lnTo>
                    <a:pt x="88" y="1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3" name="Freeform 31">
              <a:extLst>
                <a:ext uri="{FF2B5EF4-FFF2-40B4-BE49-F238E27FC236}">
                  <a16:creationId xmlns:a16="http://schemas.microsoft.com/office/drawing/2014/main" id="{94F4E531-9B71-8929-65C2-36671EE2A2EA}"/>
                </a:ext>
              </a:extLst>
            </p:cNvPr>
            <p:cNvSpPr>
              <a:spLocks/>
            </p:cNvSpPr>
            <p:nvPr/>
          </p:nvSpPr>
          <p:spPr bwMode="auto">
            <a:xfrm>
              <a:off x="14556147" y="9570505"/>
              <a:ext cx="738771" cy="274400"/>
            </a:xfrm>
            <a:custGeom>
              <a:avLst/>
              <a:gdLst>
                <a:gd name="T0" fmla="*/ 194 w 560"/>
                <a:gd name="T1" fmla="*/ 0 h 208"/>
                <a:gd name="T2" fmla="*/ 0 w 560"/>
                <a:gd name="T3" fmla="*/ 152 h 208"/>
                <a:gd name="T4" fmla="*/ 0 w 560"/>
                <a:gd name="T5" fmla="*/ 152 h 208"/>
                <a:gd name="T6" fmla="*/ 96 w 560"/>
                <a:gd name="T7" fmla="*/ 164 h 208"/>
                <a:gd name="T8" fmla="*/ 188 w 560"/>
                <a:gd name="T9" fmla="*/ 176 h 208"/>
                <a:gd name="T10" fmla="*/ 280 w 560"/>
                <a:gd name="T11" fmla="*/ 192 h 208"/>
                <a:gd name="T12" fmla="*/ 366 w 560"/>
                <a:gd name="T13" fmla="*/ 208 h 208"/>
                <a:gd name="T14" fmla="*/ 560 w 560"/>
                <a:gd name="T15" fmla="*/ 58 h 208"/>
                <a:gd name="T16" fmla="*/ 560 w 560"/>
                <a:gd name="T17" fmla="*/ 58 h 208"/>
                <a:gd name="T18" fmla="*/ 424 w 560"/>
                <a:gd name="T19" fmla="*/ 34 h 208"/>
                <a:gd name="T20" fmla="*/ 282 w 560"/>
                <a:gd name="T21" fmla="*/ 12 h 208"/>
                <a:gd name="T22" fmla="*/ 282 w 560"/>
                <a:gd name="T23" fmla="*/ 12 h 208"/>
                <a:gd name="T24" fmla="*/ 194 w 560"/>
                <a:gd name="T25"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208">
                  <a:moveTo>
                    <a:pt x="194" y="0"/>
                  </a:moveTo>
                  <a:lnTo>
                    <a:pt x="0" y="152"/>
                  </a:lnTo>
                  <a:lnTo>
                    <a:pt x="0" y="152"/>
                  </a:lnTo>
                  <a:lnTo>
                    <a:pt x="96" y="164"/>
                  </a:lnTo>
                  <a:lnTo>
                    <a:pt x="188" y="176"/>
                  </a:lnTo>
                  <a:lnTo>
                    <a:pt x="280" y="192"/>
                  </a:lnTo>
                  <a:lnTo>
                    <a:pt x="366" y="208"/>
                  </a:lnTo>
                  <a:lnTo>
                    <a:pt x="560" y="58"/>
                  </a:lnTo>
                  <a:lnTo>
                    <a:pt x="560" y="58"/>
                  </a:lnTo>
                  <a:lnTo>
                    <a:pt x="424" y="34"/>
                  </a:lnTo>
                  <a:lnTo>
                    <a:pt x="282" y="12"/>
                  </a:lnTo>
                  <a:lnTo>
                    <a:pt x="282" y="12"/>
                  </a:lnTo>
                  <a:lnTo>
                    <a:pt x="194" y="0"/>
                  </a:lnTo>
                  <a:close/>
                </a:path>
              </a:pathLst>
            </a:custGeom>
            <a:solidFill>
              <a:sysClr val="windowText" lastClr="000000">
                <a:alpha val="28000"/>
              </a:sysClr>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4" name="Freeform 32">
              <a:extLst>
                <a:ext uri="{FF2B5EF4-FFF2-40B4-BE49-F238E27FC236}">
                  <a16:creationId xmlns:a16="http://schemas.microsoft.com/office/drawing/2014/main" id="{A70A2D23-A9E8-73C8-F664-C4F9B098B425}"/>
                </a:ext>
              </a:extLst>
            </p:cNvPr>
            <p:cNvSpPr>
              <a:spLocks/>
            </p:cNvSpPr>
            <p:nvPr/>
          </p:nvSpPr>
          <p:spPr bwMode="auto">
            <a:xfrm>
              <a:off x="14556147" y="9570505"/>
              <a:ext cx="738771" cy="274400"/>
            </a:xfrm>
            <a:custGeom>
              <a:avLst/>
              <a:gdLst>
                <a:gd name="T0" fmla="*/ 194 w 560"/>
                <a:gd name="T1" fmla="*/ 0 h 208"/>
                <a:gd name="T2" fmla="*/ 0 w 560"/>
                <a:gd name="T3" fmla="*/ 152 h 208"/>
                <a:gd name="T4" fmla="*/ 0 w 560"/>
                <a:gd name="T5" fmla="*/ 152 h 208"/>
                <a:gd name="T6" fmla="*/ 96 w 560"/>
                <a:gd name="T7" fmla="*/ 164 h 208"/>
                <a:gd name="T8" fmla="*/ 188 w 560"/>
                <a:gd name="T9" fmla="*/ 176 h 208"/>
                <a:gd name="T10" fmla="*/ 280 w 560"/>
                <a:gd name="T11" fmla="*/ 192 h 208"/>
                <a:gd name="T12" fmla="*/ 366 w 560"/>
                <a:gd name="T13" fmla="*/ 208 h 208"/>
                <a:gd name="T14" fmla="*/ 560 w 560"/>
                <a:gd name="T15" fmla="*/ 58 h 208"/>
                <a:gd name="T16" fmla="*/ 560 w 560"/>
                <a:gd name="T17" fmla="*/ 58 h 208"/>
                <a:gd name="T18" fmla="*/ 424 w 560"/>
                <a:gd name="T19" fmla="*/ 34 h 208"/>
                <a:gd name="T20" fmla="*/ 282 w 560"/>
                <a:gd name="T21" fmla="*/ 12 h 208"/>
                <a:gd name="T22" fmla="*/ 282 w 560"/>
                <a:gd name="T23" fmla="*/ 12 h 208"/>
                <a:gd name="T24" fmla="*/ 194 w 560"/>
                <a:gd name="T25"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208">
                  <a:moveTo>
                    <a:pt x="194" y="0"/>
                  </a:moveTo>
                  <a:lnTo>
                    <a:pt x="0" y="152"/>
                  </a:lnTo>
                  <a:lnTo>
                    <a:pt x="0" y="152"/>
                  </a:lnTo>
                  <a:lnTo>
                    <a:pt x="96" y="164"/>
                  </a:lnTo>
                  <a:lnTo>
                    <a:pt x="188" y="176"/>
                  </a:lnTo>
                  <a:lnTo>
                    <a:pt x="280" y="192"/>
                  </a:lnTo>
                  <a:lnTo>
                    <a:pt x="366" y="208"/>
                  </a:lnTo>
                  <a:lnTo>
                    <a:pt x="560" y="58"/>
                  </a:lnTo>
                  <a:lnTo>
                    <a:pt x="560" y="58"/>
                  </a:lnTo>
                  <a:lnTo>
                    <a:pt x="424" y="34"/>
                  </a:lnTo>
                  <a:lnTo>
                    <a:pt x="282" y="12"/>
                  </a:lnTo>
                  <a:lnTo>
                    <a:pt x="282" y="12"/>
                  </a:lnTo>
                  <a:lnTo>
                    <a:pt x="1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5" name="Freeform 33">
              <a:extLst>
                <a:ext uri="{FF2B5EF4-FFF2-40B4-BE49-F238E27FC236}">
                  <a16:creationId xmlns:a16="http://schemas.microsoft.com/office/drawing/2014/main" id="{D85C16E4-9901-39B3-A03D-A997A09210A5}"/>
                </a:ext>
              </a:extLst>
            </p:cNvPr>
            <p:cNvSpPr>
              <a:spLocks/>
            </p:cNvSpPr>
            <p:nvPr/>
          </p:nvSpPr>
          <p:spPr bwMode="auto">
            <a:xfrm>
              <a:off x="14250085" y="9771028"/>
              <a:ext cx="788901" cy="311339"/>
            </a:xfrm>
            <a:custGeom>
              <a:avLst/>
              <a:gdLst>
                <a:gd name="T0" fmla="*/ 232 w 598"/>
                <a:gd name="T1" fmla="*/ 0 h 236"/>
                <a:gd name="T2" fmla="*/ 0 w 598"/>
                <a:gd name="T3" fmla="*/ 182 h 236"/>
                <a:gd name="T4" fmla="*/ 0 w 598"/>
                <a:gd name="T5" fmla="*/ 182 h 236"/>
                <a:gd name="T6" fmla="*/ 96 w 598"/>
                <a:gd name="T7" fmla="*/ 192 h 236"/>
                <a:gd name="T8" fmla="*/ 190 w 598"/>
                <a:gd name="T9" fmla="*/ 204 h 236"/>
                <a:gd name="T10" fmla="*/ 280 w 598"/>
                <a:gd name="T11" fmla="*/ 220 h 236"/>
                <a:gd name="T12" fmla="*/ 366 w 598"/>
                <a:gd name="T13" fmla="*/ 236 h 236"/>
                <a:gd name="T14" fmla="*/ 598 w 598"/>
                <a:gd name="T15" fmla="*/ 56 h 236"/>
                <a:gd name="T16" fmla="*/ 598 w 598"/>
                <a:gd name="T17" fmla="*/ 56 h 236"/>
                <a:gd name="T18" fmla="*/ 512 w 598"/>
                <a:gd name="T19" fmla="*/ 40 h 236"/>
                <a:gd name="T20" fmla="*/ 420 w 598"/>
                <a:gd name="T21" fmla="*/ 24 h 236"/>
                <a:gd name="T22" fmla="*/ 328 w 598"/>
                <a:gd name="T23" fmla="*/ 12 h 236"/>
                <a:gd name="T24" fmla="*/ 232 w 598"/>
                <a:gd name="T2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8" h="236">
                  <a:moveTo>
                    <a:pt x="232" y="0"/>
                  </a:moveTo>
                  <a:lnTo>
                    <a:pt x="0" y="182"/>
                  </a:lnTo>
                  <a:lnTo>
                    <a:pt x="0" y="182"/>
                  </a:lnTo>
                  <a:lnTo>
                    <a:pt x="96" y="192"/>
                  </a:lnTo>
                  <a:lnTo>
                    <a:pt x="190" y="204"/>
                  </a:lnTo>
                  <a:lnTo>
                    <a:pt x="280" y="220"/>
                  </a:lnTo>
                  <a:lnTo>
                    <a:pt x="366" y="236"/>
                  </a:lnTo>
                  <a:lnTo>
                    <a:pt x="598" y="56"/>
                  </a:lnTo>
                  <a:lnTo>
                    <a:pt x="598" y="56"/>
                  </a:lnTo>
                  <a:lnTo>
                    <a:pt x="512" y="40"/>
                  </a:lnTo>
                  <a:lnTo>
                    <a:pt x="420" y="24"/>
                  </a:lnTo>
                  <a:lnTo>
                    <a:pt x="328" y="12"/>
                  </a:lnTo>
                  <a:lnTo>
                    <a:pt x="232" y="0"/>
                  </a:lnTo>
                  <a:close/>
                </a:path>
              </a:pathLst>
            </a:custGeom>
            <a:solidFill>
              <a:sysClr val="windowText" lastClr="000000">
                <a:alpha val="28000"/>
              </a:sysClr>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6" name="Freeform 34">
              <a:extLst>
                <a:ext uri="{FF2B5EF4-FFF2-40B4-BE49-F238E27FC236}">
                  <a16:creationId xmlns:a16="http://schemas.microsoft.com/office/drawing/2014/main" id="{F4FB4D35-4D60-9EE9-81B9-4B353BB173B3}"/>
                </a:ext>
              </a:extLst>
            </p:cNvPr>
            <p:cNvSpPr>
              <a:spLocks/>
            </p:cNvSpPr>
            <p:nvPr/>
          </p:nvSpPr>
          <p:spPr bwMode="auto">
            <a:xfrm>
              <a:off x="14250085" y="9771028"/>
              <a:ext cx="788901" cy="311339"/>
            </a:xfrm>
            <a:custGeom>
              <a:avLst/>
              <a:gdLst>
                <a:gd name="T0" fmla="*/ 232 w 598"/>
                <a:gd name="T1" fmla="*/ 0 h 236"/>
                <a:gd name="T2" fmla="*/ 0 w 598"/>
                <a:gd name="T3" fmla="*/ 182 h 236"/>
                <a:gd name="T4" fmla="*/ 0 w 598"/>
                <a:gd name="T5" fmla="*/ 182 h 236"/>
                <a:gd name="T6" fmla="*/ 96 w 598"/>
                <a:gd name="T7" fmla="*/ 192 h 236"/>
                <a:gd name="T8" fmla="*/ 190 w 598"/>
                <a:gd name="T9" fmla="*/ 204 h 236"/>
                <a:gd name="T10" fmla="*/ 280 w 598"/>
                <a:gd name="T11" fmla="*/ 220 h 236"/>
                <a:gd name="T12" fmla="*/ 366 w 598"/>
                <a:gd name="T13" fmla="*/ 236 h 236"/>
                <a:gd name="T14" fmla="*/ 598 w 598"/>
                <a:gd name="T15" fmla="*/ 56 h 236"/>
                <a:gd name="T16" fmla="*/ 598 w 598"/>
                <a:gd name="T17" fmla="*/ 56 h 236"/>
                <a:gd name="T18" fmla="*/ 512 w 598"/>
                <a:gd name="T19" fmla="*/ 40 h 236"/>
                <a:gd name="T20" fmla="*/ 420 w 598"/>
                <a:gd name="T21" fmla="*/ 24 h 236"/>
                <a:gd name="T22" fmla="*/ 328 w 598"/>
                <a:gd name="T23" fmla="*/ 12 h 236"/>
                <a:gd name="T24" fmla="*/ 232 w 598"/>
                <a:gd name="T2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8" h="236">
                  <a:moveTo>
                    <a:pt x="232" y="0"/>
                  </a:moveTo>
                  <a:lnTo>
                    <a:pt x="0" y="182"/>
                  </a:lnTo>
                  <a:lnTo>
                    <a:pt x="0" y="182"/>
                  </a:lnTo>
                  <a:lnTo>
                    <a:pt x="96" y="192"/>
                  </a:lnTo>
                  <a:lnTo>
                    <a:pt x="190" y="204"/>
                  </a:lnTo>
                  <a:lnTo>
                    <a:pt x="280" y="220"/>
                  </a:lnTo>
                  <a:lnTo>
                    <a:pt x="366" y="236"/>
                  </a:lnTo>
                  <a:lnTo>
                    <a:pt x="598" y="56"/>
                  </a:lnTo>
                  <a:lnTo>
                    <a:pt x="598" y="56"/>
                  </a:lnTo>
                  <a:lnTo>
                    <a:pt x="512" y="40"/>
                  </a:lnTo>
                  <a:lnTo>
                    <a:pt x="420" y="24"/>
                  </a:lnTo>
                  <a:lnTo>
                    <a:pt x="328" y="12"/>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7" name="Freeform 35">
              <a:extLst>
                <a:ext uri="{FF2B5EF4-FFF2-40B4-BE49-F238E27FC236}">
                  <a16:creationId xmlns:a16="http://schemas.microsoft.com/office/drawing/2014/main" id="{B2FB21CD-9013-9284-C13F-E8BABD1C3950}"/>
                </a:ext>
              </a:extLst>
            </p:cNvPr>
            <p:cNvSpPr>
              <a:spLocks/>
            </p:cNvSpPr>
            <p:nvPr/>
          </p:nvSpPr>
          <p:spPr bwMode="auto">
            <a:xfrm>
              <a:off x="13946661" y="10011129"/>
              <a:ext cx="786263" cy="300785"/>
            </a:xfrm>
            <a:custGeom>
              <a:avLst/>
              <a:gdLst>
                <a:gd name="T0" fmla="*/ 230 w 596"/>
                <a:gd name="T1" fmla="*/ 0 h 228"/>
                <a:gd name="T2" fmla="*/ 0 w 596"/>
                <a:gd name="T3" fmla="*/ 180 h 228"/>
                <a:gd name="T4" fmla="*/ 0 w 596"/>
                <a:gd name="T5" fmla="*/ 180 h 228"/>
                <a:gd name="T6" fmla="*/ 100 w 596"/>
                <a:gd name="T7" fmla="*/ 186 h 228"/>
                <a:gd name="T8" fmla="*/ 196 w 596"/>
                <a:gd name="T9" fmla="*/ 196 h 228"/>
                <a:gd name="T10" fmla="*/ 286 w 596"/>
                <a:gd name="T11" fmla="*/ 210 h 228"/>
                <a:gd name="T12" fmla="*/ 372 w 596"/>
                <a:gd name="T13" fmla="*/ 228 h 228"/>
                <a:gd name="T14" fmla="*/ 596 w 596"/>
                <a:gd name="T15" fmla="*/ 54 h 228"/>
                <a:gd name="T16" fmla="*/ 596 w 596"/>
                <a:gd name="T17" fmla="*/ 54 h 228"/>
                <a:gd name="T18" fmla="*/ 510 w 596"/>
                <a:gd name="T19" fmla="*/ 38 h 228"/>
                <a:gd name="T20" fmla="*/ 420 w 596"/>
                <a:gd name="T21" fmla="*/ 22 h 228"/>
                <a:gd name="T22" fmla="*/ 326 w 596"/>
                <a:gd name="T23" fmla="*/ 10 h 228"/>
                <a:gd name="T24" fmla="*/ 230 w 596"/>
                <a:gd name="T2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6" h="228">
                  <a:moveTo>
                    <a:pt x="230" y="0"/>
                  </a:moveTo>
                  <a:lnTo>
                    <a:pt x="0" y="180"/>
                  </a:lnTo>
                  <a:lnTo>
                    <a:pt x="0" y="180"/>
                  </a:lnTo>
                  <a:lnTo>
                    <a:pt x="100" y="186"/>
                  </a:lnTo>
                  <a:lnTo>
                    <a:pt x="196" y="196"/>
                  </a:lnTo>
                  <a:lnTo>
                    <a:pt x="286" y="210"/>
                  </a:lnTo>
                  <a:lnTo>
                    <a:pt x="372" y="228"/>
                  </a:lnTo>
                  <a:lnTo>
                    <a:pt x="596" y="54"/>
                  </a:lnTo>
                  <a:lnTo>
                    <a:pt x="596" y="54"/>
                  </a:lnTo>
                  <a:lnTo>
                    <a:pt x="510" y="38"/>
                  </a:lnTo>
                  <a:lnTo>
                    <a:pt x="420" y="22"/>
                  </a:lnTo>
                  <a:lnTo>
                    <a:pt x="326" y="10"/>
                  </a:lnTo>
                  <a:lnTo>
                    <a:pt x="230" y="0"/>
                  </a:lnTo>
                  <a:close/>
                </a:path>
              </a:pathLst>
            </a:custGeom>
            <a:solidFill>
              <a:sysClr val="windowText" lastClr="000000">
                <a:alpha val="28000"/>
              </a:sysClr>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8" name="Freeform 36">
              <a:extLst>
                <a:ext uri="{FF2B5EF4-FFF2-40B4-BE49-F238E27FC236}">
                  <a16:creationId xmlns:a16="http://schemas.microsoft.com/office/drawing/2014/main" id="{33A1021D-B1FC-3B32-7F7C-1C518A7A0DDD}"/>
                </a:ext>
              </a:extLst>
            </p:cNvPr>
            <p:cNvSpPr>
              <a:spLocks/>
            </p:cNvSpPr>
            <p:nvPr/>
          </p:nvSpPr>
          <p:spPr bwMode="auto">
            <a:xfrm>
              <a:off x="13946661" y="10011129"/>
              <a:ext cx="786263" cy="300785"/>
            </a:xfrm>
            <a:custGeom>
              <a:avLst/>
              <a:gdLst>
                <a:gd name="T0" fmla="*/ 230 w 596"/>
                <a:gd name="T1" fmla="*/ 0 h 228"/>
                <a:gd name="T2" fmla="*/ 0 w 596"/>
                <a:gd name="T3" fmla="*/ 180 h 228"/>
                <a:gd name="T4" fmla="*/ 0 w 596"/>
                <a:gd name="T5" fmla="*/ 180 h 228"/>
                <a:gd name="T6" fmla="*/ 100 w 596"/>
                <a:gd name="T7" fmla="*/ 186 h 228"/>
                <a:gd name="T8" fmla="*/ 196 w 596"/>
                <a:gd name="T9" fmla="*/ 196 h 228"/>
                <a:gd name="T10" fmla="*/ 286 w 596"/>
                <a:gd name="T11" fmla="*/ 210 h 228"/>
                <a:gd name="T12" fmla="*/ 372 w 596"/>
                <a:gd name="T13" fmla="*/ 228 h 228"/>
                <a:gd name="T14" fmla="*/ 596 w 596"/>
                <a:gd name="T15" fmla="*/ 54 h 228"/>
                <a:gd name="T16" fmla="*/ 596 w 596"/>
                <a:gd name="T17" fmla="*/ 54 h 228"/>
                <a:gd name="T18" fmla="*/ 510 w 596"/>
                <a:gd name="T19" fmla="*/ 38 h 228"/>
                <a:gd name="T20" fmla="*/ 420 w 596"/>
                <a:gd name="T21" fmla="*/ 22 h 228"/>
                <a:gd name="T22" fmla="*/ 326 w 596"/>
                <a:gd name="T23" fmla="*/ 10 h 228"/>
                <a:gd name="T24" fmla="*/ 230 w 596"/>
                <a:gd name="T2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6" h="228">
                  <a:moveTo>
                    <a:pt x="230" y="0"/>
                  </a:moveTo>
                  <a:lnTo>
                    <a:pt x="0" y="180"/>
                  </a:lnTo>
                  <a:lnTo>
                    <a:pt x="0" y="180"/>
                  </a:lnTo>
                  <a:lnTo>
                    <a:pt x="100" y="186"/>
                  </a:lnTo>
                  <a:lnTo>
                    <a:pt x="196" y="196"/>
                  </a:lnTo>
                  <a:lnTo>
                    <a:pt x="286" y="210"/>
                  </a:lnTo>
                  <a:lnTo>
                    <a:pt x="372" y="228"/>
                  </a:lnTo>
                  <a:lnTo>
                    <a:pt x="596" y="54"/>
                  </a:lnTo>
                  <a:lnTo>
                    <a:pt x="596" y="54"/>
                  </a:lnTo>
                  <a:lnTo>
                    <a:pt x="510" y="38"/>
                  </a:lnTo>
                  <a:lnTo>
                    <a:pt x="420" y="22"/>
                  </a:lnTo>
                  <a:lnTo>
                    <a:pt x="326" y="10"/>
                  </a:lnTo>
                  <a:lnTo>
                    <a:pt x="2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49" name="Freeform 37">
              <a:extLst>
                <a:ext uri="{FF2B5EF4-FFF2-40B4-BE49-F238E27FC236}">
                  <a16:creationId xmlns:a16="http://schemas.microsoft.com/office/drawing/2014/main" id="{1F28ED9F-B957-B9D0-D891-ECBD45D63D21}"/>
                </a:ext>
              </a:extLst>
            </p:cNvPr>
            <p:cNvSpPr>
              <a:spLocks/>
            </p:cNvSpPr>
            <p:nvPr/>
          </p:nvSpPr>
          <p:spPr bwMode="auto">
            <a:xfrm>
              <a:off x="13685453" y="10248590"/>
              <a:ext cx="751963" cy="287593"/>
            </a:xfrm>
            <a:custGeom>
              <a:avLst/>
              <a:gdLst>
                <a:gd name="T0" fmla="*/ 198 w 570"/>
                <a:gd name="T1" fmla="*/ 0 h 218"/>
                <a:gd name="T2" fmla="*/ 14 w 570"/>
                <a:gd name="T3" fmla="*/ 144 h 218"/>
                <a:gd name="T4" fmla="*/ 14 w 570"/>
                <a:gd name="T5" fmla="*/ 144 h 218"/>
                <a:gd name="T6" fmla="*/ 6 w 570"/>
                <a:gd name="T7" fmla="*/ 150 h 218"/>
                <a:gd name="T8" fmla="*/ 2 w 570"/>
                <a:gd name="T9" fmla="*/ 160 h 218"/>
                <a:gd name="T10" fmla="*/ 0 w 570"/>
                <a:gd name="T11" fmla="*/ 172 h 218"/>
                <a:gd name="T12" fmla="*/ 0 w 570"/>
                <a:gd name="T13" fmla="*/ 184 h 218"/>
                <a:gd name="T14" fmla="*/ 0 w 570"/>
                <a:gd name="T15" fmla="*/ 184 h 218"/>
                <a:gd name="T16" fmla="*/ 38 w 570"/>
                <a:gd name="T17" fmla="*/ 182 h 218"/>
                <a:gd name="T18" fmla="*/ 78 w 570"/>
                <a:gd name="T19" fmla="*/ 182 h 218"/>
                <a:gd name="T20" fmla="*/ 78 w 570"/>
                <a:gd name="T21" fmla="*/ 182 h 218"/>
                <a:gd name="T22" fmla="*/ 78 w 570"/>
                <a:gd name="T23" fmla="*/ 182 h 218"/>
                <a:gd name="T24" fmla="*/ 78 w 570"/>
                <a:gd name="T25" fmla="*/ 182 h 218"/>
                <a:gd name="T26" fmla="*/ 78 w 570"/>
                <a:gd name="T27" fmla="*/ 182 h 218"/>
                <a:gd name="T28" fmla="*/ 78 w 570"/>
                <a:gd name="T29" fmla="*/ 182 h 218"/>
                <a:gd name="T30" fmla="*/ 78 w 570"/>
                <a:gd name="T31" fmla="*/ 182 h 218"/>
                <a:gd name="T32" fmla="*/ 92 w 570"/>
                <a:gd name="T33" fmla="*/ 182 h 218"/>
                <a:gd name="T34" fmla="*/ 92 w 570"/>
                <a:gd name="T35" fmla="*/ 182 h 218"/>
                <a:gd name="T36" fmla="*/ 92 w 570"/>
                <a:gd name="T37" fmla="*/ 182 h 218"/>
                <a:gd name="T38" fmla="*/ 164 w 570"/>
                <a:gd name="T39" fmla="*/ 184 h 218"/>
                <a:gd name="T40" fmla="*/ 232 w 570"/>
                <a:gd name="T41" fmla="*/ 192 h 218"/>
                <a:gd name="T42" fmla="*/ 294 w 570"/>
                <a:gd name="T43" fmla="*/ 204 h 218"/>
                <a:gd name="T44" fmla="*/ 324 w 570"/>
                <a:gd name="T45" fmla="*/ 210 h 218"/>
                <a:gd name="T46" fmla="*/ 350 w 570"/>
                <a:gd name="T47" fmla="*/ 218 h 218"/>
                <a:gd name="T48" fmla="*/ 570 w 570"/>
                <a:gd name="T49" fmla="*/ 48 h 218"/>
                <a:gd name="T50" fmla="*/ 570 w 570"/>
                <a:gd name="T51" fmla="*/ 48 h 218"/>
                <a:gd name="T52" fmla="*/ 484 w 570"/>
                <a:gd name="T53" fmla="*/ 30 h 218"/>
                <a:gd name="T54" fmla="*/ 394 w 570"/>
                <a:gd name="T55" fmla="*/ 16 h 218"/>
                <a:gd name="T56" fmla="*/ 298 w 570"/>
                <a:gd name="T57" fmla="*/ 6 h 218"/>
                <a:gd name="T58" fmla="*/ 198 w 570"/>
                <a:gd name="T5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0" h="218">
                  <a:moveTo>
                    <a:pt x="198" y="0"/>
                  </a:moveTo>
                  <a:lnTo>
                    <a:pt x="14" y="144"/>
                  </a:lnTo>
                  <a:lnTo>
                    <a:pt x="14" y="144"/>
                  </a:lnTo>
                  <a:lnTo>
                    <a:pt x="6" y="150"/>
                  </a:lnTo>
                  <a:lnTo>
                    <a:pt x="2" y="160"/>
                  </a:lnTo>
                  <a:lnTo>
                    <a:pt x="0" y="172"/>
                  </a:lnTo>
                  <a:lnTo>
                    <a:pt x="0" y="184"/>
                  </a:lnTo>
                  <a:lnTo>
                    <a:pt x="0" y="184"/>
                  </a:lnTo>
                  <a:lnTo>
                    <a:pt x="38" y="182"/>
                  </a:lnTo>
                  <a:lnTo>
                    <a:pt x="78" y="182"/>
                  </a:lnTo>
                  <a:lnTo>
                    <a:pt x="78" y="182"/>
                  </a:lnTo>
                  <a:lnTo>
                    <a:pt x="78" y="182"/>
                  </a:lnTo>
                  <a:lnTo>
                    <a:pt x="78" y="182"/>
                  </a:lnTo>
                  <a:lnTo>
                    <a:pt x="78" y="182"/>
                  </a:lnTo>
                  <a:lnTo>
                    <a:pt x="78" y="182"/>
                  </a:lnTo>
                  <a:lnTo>
                    <a:pt x="78" y="182"/>
                  </a:lnTo>
                  <a:lnTo>
                    <a:pt x="92" y="182"/>
                  </a:lnTo>
                  <a:lnTo>
                    <a:pt x="92" y="182"/>
                  </a:lnTo>
                  <a:lnTo>
                    <a:pt x="92" y="182"/>
                  </a:lnTo>
                  <a:lnTo>
                    <a:pt x="164" y="184"/>
                  </a:lnTo>
                  <a:lnTo>
                    <a:pt x="232" y="192"/>
                  </a:lnTo>
                  <a:lnTo>
                    <a:pt x="294" y="204"/>
                  </a:lnTo>
                  <a:lnTo>
                    <a:pt x="324" y="210"/>
                  </a:lnTo>
                  <a:lnTo>
                    <a:pt x="350" y="218"/>
                  </a:lnTo>
                  <a:lnTo>
                    <a:pt x="570" y="48"/>
                  </a:lnTo>
                  <a:lnTo>
                    <a:pt x="570" y="48"/>
                  </a:lnTo>
                  <a:lnTo>
                    <a:pt x="484" y="30"/>
                  </a:lnTo>
                  <a:lnTo>
                    <a:pt x="394" y="16"/>
                  </a:lnTo>
                  <a:lnTo>
                    <a:pt x="298" y="6"/>
                  </a:lnTo>
                  <a:lnTo>
                    <a:pt x="198" y="0"/>
                  </a:lnTo>
                  <a:close/>
                </a:path>
              </a:pathLst>
            </a:custGeom>
            <a:solidFill>
              <a:sysClr val="windowText" lastClr="000000">
                <a:alpha val="28000"/>
              </a:sysClr>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0" name="Freeform 38">
              <a:extLst>
                <a:ext uri="{FF2B5EF4-FFF2-40B4-BE49-F238E27FC236}">
                  <a16:creationId xmlns:a16="http://schemas.microsoft.com/office/drawing/2014/main" id="{F3A74411-AFCD-B139-DB3B-C4C1768DFC58}"/>
                </a:ext>
              </a:extLst>
            </p:cNvPr>
            <p:cNvSpPr>
              <a:spLocks/>
            </p:cNvSpPr>
            <p:nvPr/>
          </p:nvSpPr>
          <p:spPr bwMode="auto">
            <a:xfrm>
              <a:off x="13685453" y="10248590"/>
              <a:ext cx="751963" cy="287593"/>
            </a:xfrm>
            <a:custGeom>
              <a:avLst/>
              <a:gdLst>
                <a:gd name="T0" fmla="*/ 198 w 570"/>
                <a:gd name="T1" fmla="*/ 0 h 218"/>
                <a:gd name="T2" fmla="*/ 14 w 570"/>
                <a:gd name="T3" fmla="*/ 144 h 218"/>
                <a:gd name="T4" fmla="*/ 14 w 570"/>
                <a:gd name="T5" fmla="*/ 144 h 218"/>
                <a:gd name="T6" fmla="*/ 6 w 570"/>
                <a:gd name="T7" fmla="*/ 150 h 218"/>
                <a:gd name="T8" fmla="*/ 2 w 570"/>
                <a:gd name="T9" fmla="*/ 160 h 218"/>
                <a:gd name="T10" fmla="*/ 0 w 570"/>
                <a:gd name="T11" fmla="*/ 172 h 218"/>
                <a:gd name="T12" fmla="*/ 0 w 570"/>
                <a:gd name="T13" fmla="*/ 184 h 218"/>
                <a:gd name="T14" fmla="*/ 0 w 570"/>
                <a:gd name="T15" fmla="*/ 184 h 218"/>
                <a:gd name="T16" fmla="*/ 38 w 570"/>
                <a:gd name="T17" fmla="*/ 182 h 218"/>
                <a:gd name="T18" fmla="*/ 78 w 570"/>
                <a:gd name="T19" fmla="*/ 182 h 218"/>
                <a:gd name="T20" fmla="*/ 78 w 570"/>
                <a:gd name="T21" fmla="*/ 182 h 218"/>
                <a:gd name="T22" fmla="*/ 78 w 570"/>
                <a:gd name="T23" fmla="*/ 182 h 218"/>
                <a:gd name="T24" fmla="*/ 78 w 570"/>
                <a:gd name="T25" fmla="*/ 182 h 218"/>
                <a:gd name="T26" fmla="*/ 78 w 570"/>
                <a:gd name="T27" fmla="*/ 182 h 218"/>
                <a:gd name="T28" fmla="*/ 78 w 570"/>
                <a:gd name="T29" fmla="*/ 182 h 218"/>
                <a:gd name="T30" fmla="*/ 78 w 570"/>
                <a:gd name="T31" fmla="*/ 182 h 218"/>
                <a:gd name="T32" fmla="*/ 92 w 570"/>
                <a:gd name="T33" fmla="*/ 182 h 218"/>
                <a:gd name="T34" fmla="*/ 92 w 570"/>
                <a:gd name="T35" fmla="*/ 182 h 218"/>
                <a:gd name="T36" fmla="*/ 92 w 570"/>
                <a:gd name="T37" fmla="*/ 182 h 218"/>
                <a:gd name="T38" fmla="*/ 164 w 570"/>
                <a:gd name="T39" fmla="*/ 184 h 218"/>
                <a:gd name="T40" fmla="*/ 232 w 570"/>
                <a:gd name="T41" fmla="*/ 192 h 218"/>
                <a:gd name="T42" fmla="*/ 294 w 570"/>
                <a:gd name="T43" fmla="*/ 204 h 218"/>
                <a:gd name="T44" fmla="*/ 324 w 570"/>
                <a:gd name="T45" fmla="*/ 210 h 218"/>
                <a:gd name="T46" fmla="*/ 350 w 570"/>
                <a:gd name="T47" fmla="*/ 218 h 218"/>
                <a:gd name="T48" fmla="*/ 570 w 570"/>
                <a:gd name="T49" fmla="*/ 48 h 218"/>
                <a:gd name="T50" fmla="*/ 570 w 570"/>
                <a:gd name="T51" fmla="*/ 48 h 218"/>
                <a:gd name="T52" fmla="*/ 484 w 570"/>
                <a:gd name="T53" fmla="*/ 30 h 218"/>
                <a:gd name="T54" fmla="*/ 394 w 570"/>
                <a:gd name="T55" fmla="*/ 16 h 218"/>
                <a:gd name="T56" fmla="*/ 298 w 570"/>
                <a:gd name="T57" fmla="*/ 6 h 218"/>
                <a:gd name="T58" fmla="*/ 198 w 570"/>
                <a:gd name="T5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0" h="218">
                  <a:moveTo>
                    <a:pt x="198" y="0"/>
                  </a:moveTo>
                  <a:lnTo>
                    <a:pt x="14" y="144"/>
                  </a:lnTo>
                  <a:lnTo>
                    <a:pt x="14" y="144"/>
                  </a:lnTo>
                  <a:lnTo>
                    <a:pt x="6" y="150"/>
                  </a:lnTo>
                  <a:lnTo>
                    <a:pt x="2" y="160"/>
                  </a:lnTo>
                  <a:lnTo>
                    <a:pt x="0" y="172"/>
                  </a:lnTo>
                  <a:lnTo>
                    <a:pt x="0" y="184"/>
                  </a:lnTo>
                  <a:lnTo>
                    <a:pt x="0" y="184"/>
                  </a:lnTo>
                  <a:lnTo>
                    <a:pt x="38" y="182"/>
                  </a:lnTo>
                  <a:lnTo>
                    <a:pt x="78" y="182"/>
                  </a:lnTo>
                  <a:lnTo>
                    <a:pt x="78" y="182"/>
                  </a:lnTo>
                  <a:lnTo>
                    <a:pt x="78" y="182"/>
                  </a:lnTo>
                  <a:lnTo>
                    <a:pt x="78" y="182"/>
                  </a:lnTo>
                  <a:lnTo>
                    <a:pt x="78" y="182"/>
                  </a:lnTo>
                  <a:lnTo>
                    <a:pt x="78" y="182"/>
                  </a:lnTo>
                  <a:lnTo>
                    <a:pt x="78" y="182"/>
                  </a:lnTo>
                  <a:lnTo>
                    <a:pt x="92" y="182"/>
                  </a:lnTo>
                  <a:lnTo>
                    <a:pt x="92" y="182"/>
                  </a:lnTo>
                  <a:lnTo>
                    <a:pt x="92" y="182"/>
                  </a:lnTo>
                  <a:lnTo>
                    <a:pt x="164" y="184"/>
                  </a:lnTo>
                  <a:lnTo>
                    <a:pt x="232" y="192"/>
                  </a:lnTo>
                  <a:lnTo>
                    <a:pt x="294" y="204"/>
                  </a:lnTo>
                  <a:lnTo>
                    <a:pt x="324" y="210"/>
                  </a:lnTo>
                  <a:lnTo>
                    <a:pt x="350" y="218"/>
                  </a:lnTo>
                  <a:lnTo>
                    <a:pt x="570" y="48"/>
                  </a:lnTo>
                  <a:lnTo>
                    <a:pt x="570" y="48"/>
                  </a:lnTo>
                  <a:lnTo>
                    <a:pt x="484" y="30"/>
                  </a:lnTo>
                  <a:lnTo>
                    <a:pt x="394" y="16"/>
                  </a:lnTo>
                  <a:lnTo>
                    <a:pt x="298" y="6"/>
                  </a:lnTo>
                  <a:lnTo>
                    <a:pt x="1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1" name="Freeform 39">
              <a:extLst>
                <a:ext uri="{FF2B5EF4-FFF2-40B4-BE49-F238E27FC236}">
                  <a16:creationId xmlns:a16="http://schemas.microsoft.com/office/drawing/2014/main" id="{47BB211B-5318-C030-BF4A-DC76384C69D7}"/>
                </a:ext>
              </a:extLst>
            </p:cNvPr>
            <p:cNvSpPr>
              <a:spLocks/>
            </p:cNvSpPr>
            <p:nvPr/>
          </p:nvSpPr>
          <p:spPr bwMode="auto">
            <a:xfrm>
              <a:off x="13685453" y="10488691"/>
              <a:ext cx="461732" cy="200523"/>
            </a:xfrm>
            <a:custGeom>
              <a:avLst/>
              <a:gdLst>
                <a:gd name="T0" fmla="*/ 78 w 350"/>
                <a:gd name="T1" fmla="*/ 0 h 152"/>
                <a:gd name="T2" fmla="*/ 78 w 350"/>
                <a:gd name="T3" fmla="*/ 0 h 152"/>
                <a:gd name="T4" fmla="*/ 78 w 350"/>
                <a:gd name="T5" fmla="*/ 0 h 152"/>
                <a:gd name="T6" fmla="*/ 78 w 350"/>
                <a:gd name="T7" fmla="*/ 0 h 152"/>
                <a:gd name="T8" fmla="*/ 78 w 350"/>
                <a:gd name="T9" fmla="*/ 0 h 152"/>
                <a:gd name="T10" fmla="*/ 38 w 350"/>
                <a:gd name="T11" fmla="*/ 0 h 152"/>
                <a:gd name="T12" fmla="*/ 0 w 350"/>
                <a:gd name="T13" fmla="*/ 2 h 152"/>
                <a:gd name="T14" fmla="*/ 0 w 350"/>
                <a:gd name="T15" fmla="*/ 2 h 152"/>
                <a:gd name="T16" fmla="*/ 2 w 350"/>
                <a:gd name="T17" fmla="*/ 14 h 152"/>
                <a:gd name="T18" fmla="*/ 6 w 350"/>
                <a:gd name="T19" fmla="*/ 28 h 152"/>
                <a:gd name="T20" fmla="*/ 16 w 350"/>
                <a:gd name="T21" fmla="*/ 54 h 152"/>
                <a:gd name="T22" fmla="*/ 32 w 350"/>
                <a:gd name="T23" fmla="*/ 82 h 152"/>
                <a:gd name="T24" fmla="*/ 52 w 350"/>
                <a:gd name="T25" fmla="*/ 110 h 152"/>
                <a:gd name="T26" fmla="*/ 52 w 350"/>
                <a:gd name="T27" fmla="*/ 110 h 152"/>
                <a:gd name="T28" fmla="*/ 62 w 350"/>
                <a:gd name="T29" fmla="*/ 120 h 152"/>
                <a:gd name="T30" fmla="*/ 74 w 350"/>
                <a:gd name="T31" fmla="*/ 130 h 152"/>
                <a:gd name="T32" fmla="*/ 88 w 350"/>
                <a:gd name="T33" fmla="*/ 136 h 152"/>
                <a:gd name="T34" fmla="*/ 102 w 350"/>
                <a:gd name="T35" fmla="*/ 142 h 152"/>
                <a:gd name="T36" fmla="*/ 116 w 350"/>
                <a:gd name="T37" fmla="*/ 148 h 152"/>
                <a:gd name="T38" fmla="*/ 132 w 350"/>
                <a:gd name="T39" fmla="*/ 150 h 152"/>
                <a:gd name="T40" fmla="*/ 146 w 350"/>
                <a:gd name="T41" fmla="*/ 152 h 152"/>
                <a:gd name="T42" fmla="*/ 160 w 350"/>
                <a:gd name="T43" fmla="*/ 152 h 152"/>
                <a:gd name="T44" fmla="*/ 160 w 350"/>
                <a:gd name="T45" fmla="*/ 152 h 152"/>
                <a:gd name="T46" fmla="*/ 178 w 350"/>
                <a:gd name="T47" fmla="*/ 152 h 152"/>
                <a:gd name="T48" fmla="*/ 194 w 350"/>
                <a:gd name="T49" fmla="*/ 148 h 152"/>
                <a:gd name="T50" fmla="*/ 208 w 350"/>
                <a:gd name="T51" fmla="*/ 144 h 152"/>
                <a:gd name="T52" fmla="*/ 218 w 350"/>
                <a:gd name="T53" fmla="*/ 140 h 152"/>
                <a:gd name="T54" fmla="*/ 350 w 350"/>
                <a:gd name="T55" fmla="*/ 36 h 152"/>
                <a:gd name="T56" fmla="*/ 350 w 350"/>
                <a:gd name="T57" fmla="*/ 36 h 152"/>
                <a:gd name="T58" fmla="*/ 324 w 350"/>
                <a:gd name="T59" fmla="*/ 28 h 152"/>
                <a:gd name="T60" fmla="*/ 294 w 350"/>
                <a:gd name="T61" fmla="*/ 22 h 152"/>
                <a:gd name="T62" fmla="*/ 232 w 350"/>
                <a:gd name="T63" fmla="*/ 10 h 152"/>
                <a:gd name="T64" fmla="*/ 164 w 350"/>
                <a:gd name="T65" fmla="*/ 2 h 152"/>
                <a:gd name="T66" fmla="*/ 92 w 350"/>
                <a:gd name="T67" fmla="*/ 0 h 152"/>
                <a:gd name="T68" fmla="*/ 92 w 350"/>
                <a:gd name="T69" fmla="*/ 0 h 152"/>
                <a:gd name="T70" fmla="*/ 92 w 350"/>
                <a:gd name="T71" fmla="*/ 0 h 152"/>
                <a:gd name="T72" fmla="*/ 78 w 350"/>
                <a:gd name="T73" fmla="*/ 0 h 152"/>
                <a:gd name="T74" fmla="*/ 78 w 350"/>
                <a:gd name="T7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0" h="152">
                  <a:moveTo>
                    <a:pt x="78" y="0"/>
                  </a:moveTo>
                  <a:lnTo>
                    <a:pt x="78" y="0"/>
                  </a:lnTo>
                  <a:lnTo>
                    <a:pt x="78" y="0"/>
                  </a:lnTo>
                  <a:lnTo>
                    <a:pt x="78" y="0"/>
                  </a:lnTo>
                  <a:lnTo>
                    <a:pt x="78" y="0"/>
                  </a:lnTo>
                  <a:lnTo>
                    <a:pt x="38" y="0"/>
                  </a:lnTo>
                  <a:lnTo>
                    <a:pt x="0" y="2"/>
                  </a:lnTo>
                  <a:lnTo>
                    <a:pt x="0" y="2"/>
                  </a:lnTo>
                  <a:lnTo>
                    <a:pt x="2" y="14"/>
                  </a:lnTo>
                  <a:lnTo>
                    <a:pt x="6" y="28"/>
                  </a:lnTo>
                  <a:lnTo>
                    <a:pt x="16" y="54"/>
                  </a:lnTo>
                  <a:lnTo>
                    <a:pt x="32" y="82"/>
                  </a:lnTo>
                  <a:lnTo>
                    <a:pt x="52" y="110"/>
                  </a:lnTo>
                  <a:lnTo>
                    <a:pt x="52" y="110"/>
                  </a:lnTo>
                  <a:lnTo>
                    <a:pt x="62" y="120"/>
                  </a:lnTo>
                  <a:lnTo>
                    <a:pt x="74" y="130"/>
                  </a:lnTo>
                  <a:lnTo>
                    <a:pt x="88" y="136"/>
                  </a:lnTo>
                  <a:lnTo>
                    <a:pt x="102" y="142"/>
                  </a:lnTo>
                  <a:lnTo>
                    <a:pt x="116" y="148"/>
                  </a:lnTo>
                  <a:lnTo>
                    <a:pt x="132" y="150"/>
                  </a:lnTo>
                  <a:lnTo>
                    <a:pt x="146" y="152"/>
                  </a:lnTo>
                  <a:lnTo>
                    <a:pt x="160" y="152"/>
                  </a:lnTo>
                  <a:lnTo>
                    <a:pt x="160" y="152"/>
                  </a:lnTo>
                  <a:lnTo>
                    <a:pt x="178" y="152"/>
                  </a:lnTo>
                  <a:lnTo>
                    <a:pt x="194" y="148"/>
                  </a:lnTo>
                  <a:lnTo>
                    <a:pt x="208" y="144"/>
                  </a:lnTo>
                  <a:lnTo>
                    <a:pt x="218" y="140"/>
                  </a:lnTo>
                  <a:lnTo>
                    <a:pt x="350" y="36"/>
                  </a:lnTo>
                  <a:lnTo>
                    <a:pt x="350" y="36"/>
                  </a:lnTo>
                  <a:lnTo>
                    <a:pt x="324" y="28"/>
                  </a:lnTo>
                  <a:lnTo>
                    <a:pt x="294" y="22"/>
                  </a:lnTo>
                  <a:lnTo>
                    <a:pt x="232" y="10"/>
                  </a:lnTo>
                  <a:lnTo>
                    <a:pt x="164" y="2"/>
                  </a:lnTo>
                  <a:lnTo>
                    <a:pt x="92" y="0"/>
                  </a:lnTo>
                  <a:lnTo>
                    <a:pt x="92" y="0"/>
                  </a:lnTo>
                  <a:lnTo>
                    <a:pt x="92" y="0"/>
                  </a:lnTo>
                  <a:lnTo>
                    <a:pt x="78" y="0"/>
                  </a:lnTo>
                  <a:lnTo>
                    <a:pt x="78" y="0"/>
                  </a:lnTo>
                  <a:close/>
                </a:path>
              </a:pathLst>
            </a:custGeom>
            <a:solidFill>
              <a:srgbClr val="C44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2" name="Freeform 40">
              <a:extLst>
                <a:ext uri="{FF2B5EF4-FFF2-40B4-BE49-F238E27FC236}">
                  <a16:creationId xmlns:a16="http://schemas.microsoft.com/office/drawing/2014/main" id="{70715B26-4A7F-2A3F-0743-4A9A6F3BE198}"/>
                </a:ext>
              </a:extLst>
            </p:cNvPr>
            <p:cNvSpPr>
              <a:spLocks/>
            </p:cNvSpPr>
            <p:nvPr/>
          </p:nvSpPr>
          <p:spPr bwMode="auto">
            <a:xfrm>
              <a:off x="13685453" y="10488691"/>
              <a:ext cx="461732" cy="200523"/>
            </a:xfrm>
            <a:custGeom>
              <a:avLst/>
              <a:gdLst>
                <a:gd name="T0" fmla="*/ 78 w 350"/>
                <a:gd name="T1" fmla="*/ 0 h 152"/>
                <a:gd name="T2" fmla="*/ 78 w 350"/>
                <a:gd name="T3" fmla="*/ 0 h 152"/>
                <a:gd name="T4" fmla="*/ 78 w 350"/>
                <a:gd name="T5" fmla="*/ 0 h 152"/>
                <a:gd name="T6" fmla="*/ 78 w 350"/>
                <a:gd name="T7" fmla="*/ 0 h 152"/>
                <a:gd name="T8" fmla="*/ 78 w 350"/>
                <a:gd name="T9" fmla="*/ 0 h 152"/>
                <a:gd name="T10" fmla="*/ 38 w 350"/>
                <a:gd name="T11" fmla="*/ 0 h 152"/>
                <a:gd name="T12" fmla="*/ 0 w 350"/>
                <a:gd name="T13" fmla="*/ 2 h 152"/>
                <a:gd name="T14" fmla="*/ 0 w 350"/>
                <a:gd name="T15" fmla="*/ 2 h 152"/>
                <a:gd name="T16" fmla="*/ 2 w 350"/>
                <a:gd name="T17" fmla="*/ 14 h 152"/>
                <a:gd name="T18" fmla="*/ 6 w 350"/>
                <a:gd name="T19" fmla="*/ 28 h 152"/>
                <a:gd name="T20" fmla="*/ 16 w 350"/>
                <a:gd name="T21" fmla="*/ 54 h 152"/>
                <a:gd name="T22" fmla="*/ 32 w 350"/>
                <a:gd name="T23" fmla="*/ 82 h 152"/>
                <a:gd name="T24" fmla="*/ 52 w 350"/>
                <a:gd name="T25" fmla="*/ 110 h 152"/>
                <a:gd name="T26" fmla="*/ 52 w 350"/>
                <a:gd name="T27" fmla="*/ 110 h 152"/>
                <a:gd name="T28" fmla="*/ 62 w 350"/>
                <a:gd name="T29" fmla="*/ 120 h 152"/>
                <a:gd name="T30" fmla="*/ 74 w 350"/>
                <a:gd name="T31" fmla="*/ 130 h 152"/>
                <a:gd name="T32" fmla="*/ 88 w 350"/>
                <a:gd name="T33" fmla="*/ 136 h 152"/>
                <a:gd name="T34" fmla="*/ 102 w 350"/>
                <a:gd name="T35" fmla="*/ 142 h 152"/>
                <a:gd name="T36" fmla="*/ 116 w 350"/>
                <a:gd name="T37" fmla="*/ 148 h 152"/>
                <a:gd name="T38" fmla="*/ 132 w 350"/>
                <a:gd name="T39" fmla="*/ 150 h 152"/>
                <a:gd name="T40" fmla="*/ 146 w 350"/>
                <a:gd name="T41" fmla="*/ 152 h 152"/>
                <a:gd name="T42" fmla="*/ 160 w 350"/>
                <a:gd name="T43" fmla="*/ 152 h 152"/>
                <a:gd name="T44" fmla="*/ 160 w 350"/>
                <a:gd name="T45" fmla="*/ 152 h 152"/>
                <a:gd name="T46" fmla="*/ 178 w 350"/>
                <a:gd name="T47" fmla="*/ 152 h 152"/>
                <a:gd name="T48" fmla="*/ 194 w 350"/>
                <a:gd name="T49" fmla="*/ 148 h 152"/>
                <a:gd name="T50" fmla="*/ 208 w 350"/>
                <a:gd name="T51" fmla="*/ 144 h 152"/>
                <a:gd name="T52" fmla="*/ 218 w 350"/>
                <a:gd name="T53" fmla="*/ 140 h 152"/>
                <a:gd name="T54" fmla="*/ 350 w 350"/>
                <a:gd name="T55" fmla="*/ 36 h 152"/>
                <a:gd name="T56" fmla="*/ 350 w 350"/>
                <a:gd name="T57" fmla="*/ 36 h 152"/>
                <a:gd name="T58" fmla="*/ 324 w 350"/>
                <a:gd name="T59" fmla="*/ 28 h 152"/>
                <a:gd name="T60" fmla="*/ 294 w 350"/>
                <a:gd name="T61" fmla="*/ 22 h 152"/>
                <a:gd name="T62" fmla="*/ 232 w 350"/>
                <a:gd name="T63" fmla="*/ 10 h 152"/>
                <a:gd name="T64" fmla="*/ 164 w 350"/>
                <a:gd name="T65" fmla="*/ 2 h 152"/>
                <a:gd name="T66" fmla="*/ 92 w 350"/>
                <a:gd name="T67" fmla="*/ 0 h 152"/>
                <a:gd name="T68" fmla="*/ 92 w 350"/>
                <a:gd name="T69" fmla="*/ 0 h 152"/>
                <a:gd name="T70" fmla="*/ 92 w 350"/>
                <a:gd name="T71" fmla="*/ 0 h 152"/>
                <a:gd name="T72" fmla="*/ 78 w 350"/>
                <a:gd name="T73" fmla="*/ 0 h 152"/>
                <a:gd name="T74" fmla="*/ 78 w 350"/>
                <a:gd name="T7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0" h="152">
                  <a:moveTo>
                    <a:pt x="78" y="0"/>
                  </a:moveTo>
                  <a:lnTo>
                    <a:pt x="78" y="0"/>
                  </a:lnTo>
                  <a:lnTo>
                    <a:pt x="78" y="0"/>
                  </a:lnTo>
                  <a:lnTo>
                    <a:pt x="78" y="0"/>
                  </a:lnTo>
                  <a:lnTo>
                    <a:pt x="78" y="0"/>
                  </a:lnTo>
                  <a:lnTo>
                    <a:pt x="38" y="0"/>
                  </a:lnTo>
                  <a:lnTo>
                    <a:pt x="0" y="2"/>
                  </a:lnTo>
                  <a:lnTo>
                    <a:pt x="0" y="2"/>
                  </a:lnTo>
                  <a:lnTo>
                    <a:pt x="2" y="14"/>
                  </a:lnTo>
                  <a:lnTo>
                    <a:pt x="6" y="28"/>
                  </a:lnTo>
                  <a:lnTo>
                    <a:pt x="16" y="54"/>
                  </a:lnTo>
                  <a:lnTo>
                    <a:pt x="32" y="82"/>
                  </a:lnTo>
                  <a:lnTo>
                    <a:pt x="52" y="110"/>
                  </a:lnTo>
                  <a:lnTo>
                    <a:pt x="52" y="110"/>
                  </a:lnTo>
                  <a:lnTo>
                    <a:pt x="62" y="120"/>
                  </a:lnTo>
                  <a:lnTo>
                    <a:pt x="74" y="130"/>
                  </a:lnTo>
                  <a:lnTo>
                    <a:pt x="88" y="136"/>
                  </a:lnTo>
                  <a:lnTo>
                    <a:pt x="102" y="142"/>
                  </a:lnTo>
                  <a:lnTo>
                    <a:pt x="116" y="148"/>
                  </a:lnTo>
                  <a:lnTo>
                    <a:pt x="132" y="150"/>
                  </a:lnTo>
                  <a:lnTo>
                    <a:pt x="146" y="152"/>
                  </a:lnTo>
                  <a:lnTo>
                    <a:pt x="160" y="152"/>
                  </a:lnTo>
                  <a:lnTo>
                    <a:pt x="160" y="152"/>
                  </a:lnTo>
                  <a:lnTo>
                    <a:pt x="178" y="152"/>
                  </a:lnTo>
                  <a:lnTo>
                    <a:pt x="194" y="148"/>
                  </a:lnTo>
                  <a:lnTo>
                    <a:pt x="208" y="144"/>
                  </a:lnTo>
                  <a:lnTo>
                    <a:pt x="218" y="140"/>
                  </a:lnTo>
                  <a:lnTo>
                    <a:pt x="350" y="36"/>
                  </a:lnTo>
                  <a:lnTo>
                    <a:pt x="350" y="36"/>
                  </a:lnTo>
                  <a:lnTo>
                    <a:pt x="324" y="28"/>
                  </a:lnTo>
                  <a:lnTo>
                    <a:pt x="294" y="22"/>
                  </a:lnTo>
                  <a:lnTo>
                    <a:pt x="232" y="10"/>
                  </a:lnTo>
                  <a:lnTo>
                    <a:pt x="164" y="2"/>
                  </a:lnTo>
                  <a:lnTo>
                    <a:pt x="92" y="0"/>
                  </a:lnTo>
                  <a:lnTo>
                    <a:pt x="92" y="0"/>
                  </a:lnTo>
                  <a:lnTo>
                    <a:pt x="92" y="0"/>
                  </a:lnTo>
                  <a:lnTo>
                    <a:pt x="78" y="0"/>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3" name="Freeform 41">
              <a:extLst>
                <a:ext uri="{FF2B5EF4-FFF2-40B4-BE49-F238E27FC236}">
                  <a16:creationId xmlns:a16="http://schemas.microsoft.com/office/drawing/2014/main" id="{1B81E578-F699-BBB7-76E6-9F250B302F3D}"/>
                </a:ext>
              </a:extLst>
            </p:cNvPr>
            <p:cNvSpPr>
              <a:spLocks/>
            </p:cNvSpPr>
            <p:nvPr/>
          </p:nvSpPr>
          <p:spPr bwMode="auto">
            <a:xfrm>
              <a:off x="13603661" y="3056131"/>
              <a:ext cx="358831" cy="7670021"/>
            </a:xfrm>
            <a:custGeom>
              <a:avLst/>
              <a:gdLst>
                <a:gd name="T0" fmla="*/ 272 w 272"/>
                <a:gd name="T1" fmla="*/ 5754 h 5814"/>
                <a:gd name="T2" fmla="*/ 272 w 272"/>
                <a:gd name="T3" fmla="*/ 5754 h 5814"/>
                <a:gd name="T4" fmla="*/ 272 w 272"/>
                <a:gd name="T5" fmla="*/ 5760 h 5814"/>
                <a:gd name="T6" fmla="*/ 270 w 272"/>
                <a:gd name="T7" fmla="*/ 5766 h 5814"/>
                <a:gd name="T8" fmla="*/ 262 w 272"/>
                <a:gd name="T9" fmla="*/ 5776 h 5814"/>
                <a:gd name="T10" fmla="*/ 248 w 272"/>
                <a:gd name="T11" fmla="*/ 5786 h 5814"/>
                <a:gd name="T12" fmla="*/ 232 w 272"/>
                <a:gd name="T13" fmla="*/ 5796 h 5814"/>
                <a:gd name="T14" fmla="*/ 212 w 272"/>
                <a:gd name="T15" fmla="*/ 5802 h 5814"/>
                <a:gd name="T16" fmla="*/ 188 w 272"/>
                <a:gd name="T17" fmla="*/ 5808 h 5814"/>
                <a:gd name="T18" fmla="*/ 164 w 272"/>
                <a:gd name="T19" fmla="*/ 5812 h 5814"/>
                <a:gd name="T20" fmla="*/ 140 w 272"/>
                <a:gd name="T21" fmla="*/ 5814 h 5814"/>
                <a:gd name="T22" fmla="*/ 140 w 272"/>
                <a:gd name="T23" fmla="*/ 5814 h 5814"/>
                <a:gd name="T24" fmla="*/ 114 w 272"/>
                <a:gd name="T25" fmla="*/ 5814 h 5814"/>
                <a:gd name="T26" fmla="*/ 88 w 272"/>
                <a:gd name="T27" fmla="*/ 5810 h 5814"/>
                <a:gd name="T28" fmla="*/ 66 w 272"/>
                <a:gd name="T29" fmla="*/ 5806 h 5814"/>
                <a:gd name="T30" fmla="*/ 44 w 272"/>
                <a:gd name="T31" fmla="*/ 5798 h 5814"/>
                <a:gd name="T32" fmla="*/ 26 w 272"/>
                <a:gd name="T33" fmla="*/ 5790 h 5814"/>
                <a:gd name="T34" fmla="*/ 12 w 272"/>
                <a:gd name="T35" fmla="*/ 5780 h 5814"/>
                <a:gd name="T36" fmla="*/ 8 w 272"/>
                <a:gd name="T37" fmla="*/ 5774 h 5814"/>
                <a:gd name="T38" fmla="*/ 4 w 272"/>
                <a:gd name="T39" fmla="*/ 5766 h 5814"/>
                <a:gd name="T40" fmla="*/ 2 w 272"/>
                <a:gd name="T41" fmla="*/ 5760 h 5814"/>
                <a:gd name="T42" fmla="*/ 0 w 272"/>
                <a:gd name="T43" fmla="*/ 5754 h 5814"/>
                <a:gd name="T44" fmla="*/ 0 w 272"/>
                <a:gd name="T45" fmla="*/ 120 h 5814"/>
                <a:gd name="T46" fmla="*/ 0 w 272"/>
                <a:gd name="T47" fmla="*/ 120 h 5814"/>
                <a:gd name="T48" fmla="*/ 2 w 272"/>
                <a:gd name="T49" fmla="*/ 108 h 5814"/>
                <a:gd name="T50" fmla="*/ 4 w 272"/>
                <a:gd name="T51" fmla="*/ 96 h 5814"/>
                <a:gd name="T52" fmla="*/ 6 w 272"/>
                <a:gd name="T53" fmla="*/ 84 h 5814"/>
                <a:gd name="T54" fmla="*/ 12 w 272"/>
                <a:gd name="T55" fmla="*/ 74 h 5814"/>
                <a:gd name="T56" fmla="*/ 16 w 272"/>
                <a:gd name="T57" fmla="*/ 64 h 5814"/>
                <a:gd name="T58" fmla="*/ 24 w 272"/>
                <a:gd name="T59" fmla="*/ 54 h 5814"/>
                <a:gd name="T60" fmla="*/ 40 w 272"/>
                <a:gd name="T61" fmla="*/ 36 h 5814"/>
                <a:gd name="T62" fmla="*/ 60 w 272"/>
                <a:gd name="T63" fmla="*/ 22 h 5814"/>
                <a:gd name="T64" fmla="*/ 84 w 272"/>
                <a:gd name="T65" fmla="*/ 10 h 5814"/>
                <a:gd name="T66" fmla="*/ 110 w 272"/>
                <a:gd name="T67" fmla="*/ 4 h 5814"/>
                <a:gd name="T68" fmla="*/ 122 w 272"/>
                <a:gd name="T69" fmla="*/ 2 h 5814"/>
                <a:gd name="T70" fmla="*/ 136 w 272"/>
                <a:gd name="T71" fmla="*/ 0 h 5814"/>
                <a:gd name="T72" fmla="*/ 136 w 272"/>
                <a:gd name="T73" fmla="*/ 0 h 5814"/>
                <a:gd name="T74" fmla="*/ 150 w 272"/>
                <a:gd name="T75" fmla="*/ 2 h 5814"/>
                <a:gd name="T76" fmla="*/ 164 w 272"/>
                <a:gd name="T77" fmla="*/ 4 h 5814"/>
                <a:gd name="T78" fmla="*/ 190 w 272"/>
                <a:gd name="T79" fmla="*/ 10 h 5814"/>
                <a:gd name="T80" fmla="*/ 212 w 272"/>
                <a:gd name="T81" fmla="*/ 22 h 5814"/>
                <a:gd name="T82" fmla="*/ 232 w 272"/>
                <a:gd name="T83" fmla="*/ 36 h 5814"/>
                <a:gd name="T84" fmla="*/ 250 w 272"/>
                <a:gd name="T85" fmla="*/ 54 h 5814"/>
                <a:gd name="T86" fmla="*/ 256 w 272"/>
                <a:gd name="T87" fmla="*/ 64 h 5814"/>
                <a:gd name="T88" fmla="*/ 262 w 272"/>
                <a:gd name="T89" fmla="*/ 74 h 5814"/>
                <a:gd name="T90" fmla="*/ 266 w 272"/>
                <a:gd name="T91" fmla="*/ 84 h 5814"/>
                <a:gd name="T92" fmla="*/ 270 w 272"/>
                <a:gd name="T93" fmla="*/ 96 h 5814"/>
                <a:gd name="T94" fmla="*/ 272 w 272"/>
                <a:gd name="T95" fmla="*/ 108 h 5814"/>
                <a:gd name="T96" fmla="*/ 272 w 272"/>
                <a:gd name="T97" fmla="*/ 120 h 5814"/>
                <a:gd name="T98" fmla="*/ 272 w 272"/>
                <a:gd name="T99" fmla="*/ 5754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2" h="5814">
                  <a:moveTo>
                    <a:pt x="272" y="5754"/>
                  </a:moveTo>
                  <a:lnTo>
                    <a:pt x="272" y="5754"/>
                  </a:lnTo>
                  <a:lnTo>
                    <a:pt x="272" y="5760"/>
                  </a:lnTo>
                  <a:lnTo>
                    <a:pt x="270" y="5766"/>
                  </a:lnTo>
                  <a:lnTo>
                    <a:pt x="262" y="5776"/>
                  </a:lnTo>
                  <a:lnTo>
                    <a:pt x="248" y="5786"/>
                  </a:lnTo>
                  <a:lnTo>
                    <a:pt x="232" y="5796"/>
                  </a:lnTo>
                  <a:lnTo>
                    <a:pt x="212" y="5802"/>
                  </a:lnTo>
                  <a:lnTo>
                    <a:pt x="188" y="5808"/>
                  </a:lnTo>
                  <a:lnTo>
                    <a:pt x="164" y="5812"/>
                  </a:lnTo>
                  <a:lnTo>
                    <a:pt x="140" y="5814"/>
                  </a:lnTo>
                  <a:lnTo>
                    <a:pt x="140" y="5814"/>
                  </a:lnTo>
                  <a:lnTo>
                    <a:pt x="114" y="5814"/>
                  </a:lnTo>
                  <a:lnTo>
                    <a:pt x="88" y="5810"/>
                  </a:lnTo>
                  <a:lnTo>
                    <a:pt x="66" y="5806"/>
                  </a:lnTo>
                  <a:lnTo>
                    <a:pt x="44" y="5798"/>
                  </a:lnTo>
                  <a:lnTo>
                    <a:pt x="26" y="5790"/>
                  </a:lnTo>
                  <a:lnTo>
                    <a:pt x="12" y="5780"/>
                  </a:lnTo>
                  <a:lnTo>
                    <a:pt x="8" y="5774"/>
                  </a:lnTo>
                  <a:lnTo>
                    <a:pt x="4" y="5766"/>
                  </a:lnTo>
                  <a:lnTo>
                    <a:pt x="2" y="5760"/>
                  </a:lnTo>
                  <a:lnTo>
                    <a:pt x="0" y="5754"/>
                  </a:lnTo>
                  <a:lnTo>
                    <a:pt x="0" y="120"/>
                  </a:lnTo>
                  <a:lnTo>
                    <a:pt x="0" y="120"/>
                  </a:lnTo>
                  <a:lnTo>
                    <a:pt x="2" y="108"/>
                  </a:lnTo>
                  <a:lnTo>
                    <a:pt x="4" y="96"/>
                  </a:lnTo>
                  <a:lnTo>
                    <a:pt x="6" y="84"/>
                  </a:lnTo>
                  <a:lnTo>
                    <a:pt x="12" y="74"/>
                  </a:lnTo>
                  <a:lnTo>
                    <a:pt x="16" y="64"/>
                  </a:lnTo>
                  <a:lnTo>
                    <a:pt x="24" y="54"/>
                  </a:lnTo>
                  <a:lnTo>
                    <a:pt x="40" y="36"/>
                  </a:lnTo>
                  <a:lnTo>
                    <a:pt x="60" y="22"/>
                  </a:lnTo>
                  <a:lnTo>
                    <a:pt x="84" y="10"/>
                  </a:lnTo>
                  <a:lnTo>
                    <a:pt x="110" y="4"/>
                  </a:lnTo>
                  <a:lnTo>
                    <a:pt x="122" y="2"/>
                  </a:lnTo>
                  <a:lnTo>
                    <a:pt x="136" y="0"/>
                  </a:lnTo>
                  <a:lnTo>
                    <a:pt x="136" y="0"/>
                  </a:lnTo>
                  <a:lnTo>
                    <a:pt x="150" y="2"/>
                  </a:lnTo>
                  <a:lnTo>
                    <a:pt x="164" y="4"/>
                  </a:lnTo>
                  <a:lnTo>
                    <a:pt x="190" y="10"/>
                  </a:lnTo>
                  <a:lnTo>
                    <a:pt x="212" y="22"/>
                  </a:lnTo>
                  <a:lnTo>
                    <a:pt x="232" y="36"/>
                  </a:lnTo>
                  <a:lnTo>
                    <a:pt x="250" y="54"/>
                  </a:lnTo>
                  <a:lnTo>
                    <a:pt x="256" y="64"/>
                  </a:lnTo>
                  <a:lnTo>
                    <a:pt x="262" y="74"/>
                  </a:lnTo>
                  <a:lnTo>
                    <a:pt x="266" y="84"/>
                  </a:lnTo>
                  <a:lnTo>
                    <a:pt x="270" y="96"/>
                  </a:lnTo>
                  <a:lnTo>
                    <a:pt x="272" y="108"/>
                  </a:lnTo>
                  <a:lnTo>
                    <a:pt x="272" y="120"/>
                  </a:lnTo>
                  <a:lnTo>
                    <a:pt x="272" y="5754"/>
                  </a:lnTo>
                  <a:close/>
                </a:path>
              </a:pathLst>
            </a:custGeom>
            <a:gradFill>
              <a:gsLst>
                <a:gs pos="0">
                  <a:srgbClr val="CCCCCC"/>
                </a:gs>
                <a:gs pos="62000">
                  <a:srgbClr val="CCCCCC"/>
                </a:gs>
                <a:gs pos="99000">
                  <a:sysClr val="window" lastClr="FFFFFF">
                    <a:lumMod val="50000"/>
                  </a:sysClr>
                </a:gs>
                <a:gs pos="72069">
                  <a:srgbClr val="D5D5D5"/>
                </a:gs>
                <a:gs pos="42000">
                  <a:sysClr val="window" lastClr="FFFFFF">
                    <a:lumMod val="95000"/>
                  </a:sysClr>
                </a:gs>
              </a:gsLst>
              <a:lin ang="0" scaled="1"/>
            </a:gra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4" name="Freeform 42">
              <a:extLst>
                <a:ext uri="{FF2B5EF4-FFF2-40B4-BE49-F238E27FC236}">
                  <a16:creationId xmlns:a16="http://schemas.microsoft.com/office/drawing/2014/main" id="{99787AD5-20A4-70DC-D4F3-5FFB58CE2C94}"/>
                </a:ext>
              </a:extLst>
            </p:cNvPr>
            <p:cNvSpPr>
              <a:spLocks/>
            </p:cNvSpPr>
            <p:nvPr/>
          </p:nvSpPr>
          <p:spPr bwMode="auto">
            <a:xfrm>
              <a:off x="13817376" y="3087793"/>
              <a:ext cx="142477" cy="7422006"/>
            </a:xfrm>
            <a:custGeom>
              <a:avLst/>
              <a:gdLst>
                <a:gd name="T0" fmla="*/ 6 w 108"/>
                <a:gd name="T1" fmla="*/ 0 h 5626"/>
                <a:gd name="T2" fmla="*/ 6 w 108"/>
                <a:gd name="T3" fmla="*/ 0 h 5626"/>
                <a:gd name="T4" fmla="*/ 14 w 108"/>
                <a:gd name="T5" fmla="*/ 12 h 5626"/>
                <a:gd name="T6" fmla="*/ 14 w 108"/>
                <a:gd name="T7" fmla="*/ 12 h 5626"/>
                <a:gd name="T8" fmla="*/ 28 w 108"/>
                <a:gd name="T9" fmla="*/ 26 h 5626"/>
                <a:gd name="T10" fmla="*/ 48 w 108"/>
                <a:gd name="T11" fmla="*/ 46 h 5626"/>
                <a:gd name="T12" fmla="*/ 48 w 108"/>
                <a:gd name="T13" fmla="*/ 46 h 5626"/>
                <a:gd name="T14" fmla="*/ 58 w 108"/>
                <a:gd name="T15" fmla="*/ 58 h 5626"/>
                <a:gd name="T16" fmla="*/ 70 w 108"/>
                <a:gd name="T17" fmla="*/ 74 h 5626"/>
                <a:gd name="T18" fmla="*/ 74 w 108"/>
                <a:gd name="T19" fmla="*/ 82 h 5626"/>
                <a:gd name="T20" fmla="*/ 78 w 108"/>
                <a:gd name="T21" fmla="*/ 92 h 5626"/>
                <a:gd name="T22" fmla="*/ 82 w 108"/>
                <a:gd name="T23" fmla="*/ 104 h 5626"/>
                <a:gd name="T24" fmla="*/ 84 w 108"/>
                <a:gd name="T25" fmla="*/ 116 h 5626"/>
                <a:gd name="T26" fmla="*/ 84 w 108"/>
                <a:gd name="T27" fmla="*/ 116 h 5626"/>
                <a:gd name="T28" fmla="*/ 86 w 108"/>
                <a:gd name="T29" fmla="*/ 218 h 5626"/>
                <a:gd name="T30" fmla="*/ 86 w 108"/>
                <a:gd name="T31" fmla="*/ 218 h 5626"/>
                <a:gd name="T32" fmla="*/ 92 w 108"/>
                <a:gd name="T33" fmla="*/ 496 h 5626"/>
                <a:gd name="T34" fmla="*/ 92 w 108"/>
                <a:gd name="T35" fmla="*/ 496 h 5626"/>
                <a:gd name="T36" fmla="*/ 96 w 108"/>
                <a:gd name="T37" fmla="*/ 668 h 5626"/>
                <a:gd name="T38" fmla="*/ 100 w 108"/>
                <a:gd name="T39" fmla="*/ 858 h 5626"/>
                <a:gd name="T40" fmla="*/ 100 w 108"/>
                <a:gd name="T41" fmla="*/ 858 h 5626"/>
                <a:gd name="T42" fmla="*/ 104 w 108"/>
                <a:gd name="T43" fmla="*/ 1286 h 5626"/>
                <a:gd name="T44" fmla="*/ 104 w 108"/>
                <a:gd name="T45" fmla="*/ 1286 h 5626"/>
                <a:gd name="T46" fmla="*/ 108 w 108"/>
                <a:gd name="T47" fmla="*/ 1762 h 5626"/>
                <a:gd name="T48" fmla="*/ 108 w 108"/>
                <a:gd name="T49" fmla="*/ 1762 h 5626"/>
                <a:gd name="T50" fmla="*/ 104 w 108"/>
                <a:gd name="T51" fmla="*/ 2800 h 5626"/>
                <a:gd name="T52" fmla="*/ 104 w 108"/>
                <a:gd name="T53" fmla="*/ 2800 h 5626"/>
                <a:gd name="T54" fmla="*/ 90 w 108"/>
                <a:gd name="T55" fmla="*/ 5626 h 5626"/>
                <a:gd name="T56" fmla="*/ 84 w 108"/>
                <a:gd name="T57" fmla="*/ 5626 h 5626"/>
                <a:gd name="T58" fmla="*/ 84 w 108"/>
                <a:gd name="T59" fmla="*/ 5626 h 5626"/>
                <a:gd name="T60" fmla="*/ 62 w 108"/>
                <a:gd name="T61" fmla="*/ 2800 h 5626"/>
                <a:gd name="T62" fmla="*/ 62 w 108"/>
                <a:gd name="T63" fmla="*/ 2800 h 5626"/>
                <a:gd name="T64" fmla="*/ 54 w 108"/>
                <a:gd name="T65" fmla="*/ 1764 h 5626"/>
                <a:gd name="T66" fmla="*/ 54 w 108"/>
                <a:gd name="T67" fmla="*/ 1764 h 5626"/>
                <a:gd name="T68" fmla="*/ 54 w 108"/>
                <a:gd name="T69" fmla="*/ 1286 h 5626"/>
                <a:gd name="T70" fmla="*/ 54 w 108"/>
                <a:gd name="T71" fmla="*/ 1286 h 5626"/>
                <a:gd name="T72" fmla="*/ 58 w 108"/>
                <a:gd name="T73" fmla="*/ 858 h 5626"/>
                <a:gd name="T74" fmla="*/ 58 w 108"/>
                <a:gd name="T75" fmla="*/ 858 h 5626"/>
                <a:gd name="T76" fmla="*/ 60 w 108"/>
                <a:gd name="T77" fmla="*/ 668 h 5626"/>
                <a:gd name="T78" fmla="*/ 62 w 108"/>
                <a:gd name="T79" fmla="*/ 498 h 5626"/>
                <a:gd name="T80" fmla="*/ 62 w 108"/>
                <a:gd name="T81" fmla="*/ 498 h 5626"/>
                <a:gd name="T82" fmla="*/ 68 w 108"/>
                <a:gd name="T83" fmla="*/ 218 h 5626"/>
                <a:gd name="T84" fmla="*/ 68 w 108"/>
                <a:gd name="T85" fmla="*/ 218 h 5626"/>
                <a:gd name="T86" fmla="*/ 70 w 108"/>
                <a:gd name="T87" fmla="*/ 116 h 5626"/>
                <a:gd name="T88" fmla="*/ 70 w 108"/>
                <a:gd name="T89" fmla="*/ 116 h 5626"/>
                <a:gd name="T90" fmla="*/ 70 w 108"/>
                <a:gd name="T91" fmla="*/ 106 h 5626"/>
                <a:gd name="T92" fmla="*/ 68 w 108"/>
                <a:gd name="T93" fmla="*/ 96 h 5626"/>
                <a:gd name="T94" fmla="*/ 60 w 108"/>
                <a:gd name="T95" fmla="*/ 78 h 5626"/>
                <a:gd name="T96" fmla="*/ 50 w 108"/>
                <a:gd name="T97" fmla="*/ 64 h 5626"/>
                <a:gd name="T98" fmla="*/ 40 w 108"/>
                <a:gd name="T99" fmla="*/ 52 h 5626"/>
                <a:gd name="T100" fmla="*/ 40 w 108"/>
                <a:gd name="T101" fmla="*/ 52 h 5626"/>
                <a:gd name="T102" fmla="*/ 22 w 108"/>
                <a:gd name="T103" fmla="*/ 32 h 5626"/>
                <a:gd name="T104" fmla="*/ 10 w 108"/>
                <a:gd name="T105" fmla="*/ 16 h 5626"/>
                <a:gd name="T106" fmla="*/ 10 w 108"/>
                <a:gd name="T107" fmla="*/ 16 h 5626"/>
                <a:gd name="T108" fmla="*/ 0 w 108"/>
                <a:gd name="T109" fmla="*/ 2 h 5626"/>
                <a:gd name="T110" fmla="*/ 6 w 108"/>
                <a:gd name="T111" fmla="*/ 0 h 5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 h="5626">
                  <a:moveTo>
                    <a:pt x="6" y="0"/>
                  </a:moveTo>
                  <a:lnTo>
                    <a:pt x="6" y="0"/>
                  </a:lnTo>
                  <a:lnTo>
                    <a:pt x="14" y="12"/>
                  </a:lnTo>
                  <a:lnTo>
                    <a:pt x="14" y="12"/>
                  </a:lnTo>
                  <a:lnTo>
                    <a:pt x="28" y="26"/>
                  </a:lnTo>
                  <a:lnTo>
                    <a:pt x="48" y="46"/>
                  </a:lnTo>
                  <a:lnTo>
                    <a:pt x="48" y="46"/>
                  </a:lnTo>
                  <a:lnTo>
                    <a:pt x="58" y="58"/>
                  </a:lnTo>
                  <a:lnTo>
                    <a:pt x="70" y="74"/>
                  </a:lnTo>
                  <a:lnTo>
                    <a:pt x="74" y="82"/>
                  </a:lnTo>
                  <a:lnTo>
                    <a:pt x="78" y="92"/>
                  </a:lnTo>
                  <a:lnTo>
                    <a:pt x="82" y="104"/>
                  </a:lnTo>
                  <a:lnTo>
                    <a:pt x="84" y="116"/>
                  </a:lnTo>
                  <a:lnTo>
                    <a:pt x="84" y="116"/>
                  </a:lnTo>
                  <a:lnTo>
                    <a:pt x="86" y="218"/>
                  </a:lnTo>
                  <a:lnTo>
                    <a:pt x="86" y="218"/>
                  </a:lnTo>
                  <a:lnTo>
                    <a:pt x="92" y="496"/>
                  </a:lnTo>
                  <a:lnTo>
                    <a:pt x="92" y="496"/>
                  </a:lnTo>
                  <a:lnTo>
                    <a:pt x="96" y="668"/>
                  </a:lnTo>
                  <a:lnTo>
                    <a:pt x="100" y="858"/>
                  </a:lnTo>
                  <a:lnTo>
                    <a:pt x="100" y="858"/>
                  </a:lnTo>
                  <a:lnTo>
                    <a:pt x="104" y="1286"/>
                  </a:lnTo>
                  <a:lnTo>
                    <a:pt x="104" y="1286"/>
                  </a:lnTo>
                  <a:lnTo>
                    <a:pt x="108" y="1762"/>
                  </a:lnTo>
                  <a:lnTo>
                    <a:pt x="108" y="1762"/>
                  </a:lnTo>
                  <a:lnTo>
                    <a:pt x="104" y="2800"/>
                  </a:lnTo>
                  <a:lnTo>
                    <a:pt x="104" y="2800"/>
                  </a:lnTo>
                  <a:lnTo>
                    <a:pt x="90" y="5626"/>
                  </a:lnTo>
                  <a:lnTo>
                    <a:pt x="84" y="5626"/>
                  </a:lnTo>
                  <a:lnTo>
                    <a:pt x="84" y="5626"/>
                  </a:lnTo>
                  <a:lnTo>
                    <a:pt x="62" y="2800"/>
                  </a:lnTo>
                  <a:lnTo>
                    <a:pt x="62" y="2800"/>
                  </a:lnTo>
                  <a:lnTo>
                    <a:pt x="54" y="1764"/>
                  </a:lnTo>
                  <a:lnTo>
                    <a:pt x="54" y="1764"/>
                  </a:lnTo>
                  <a:lnTo>
                    <a:pt x="54" y="1286"/>
                  </a:lnTo>
                  <a:lnTo>
                    <a:pt x="54" y="1286"/>
                  </a:lnTo>
                  <a:lnTo>
                    <a:pt x="58" y="858"/>
                  </a:lnTo>
                  <a:lnTo>
                    <a:pt x="58" y="858"/>
                  </a:lnTo>
                  <a:lnTo>
                    <a:pt x="60" y="668"/>
                  </a:lnTo>
                  <a:lnTo>
                    <a:pt x="62" y="498"/>
                  </a:lnTo>
                  <a:lnTo>
                    <a:pt x="62" y="498"/>
                  </a:lnTo>
                  <a:lnTo>
                    <a:pt x="68" y="218"/>
                  </a:lnTo>
                  <a:lnTo>
                    <a:pt x="68" y="218"/>
                  </a:lnTo>
                  <a:lnTo>
                    <a:pt x="70" y="116"/>
                  </a:lnTo>
                  <a:lnTo>
                    <a:pt x="70" y="116"/>
                  </a:lnTo>
                  <a:lnTo>
                    <a:pt x="70" y="106"/>
                  </a:lnTo>
                  <a:lnTo>
                    <a:pt x="68" y="96"/>
                  </a:lnTo>
                  <a:lnTo>
                    <a:pt x="60" y="78"/>
                  </a:lnTo>
                  <a:lnTo>
                    <a:pt x="50" y="64"/>
                  </a:lnTo>
                  <a:lnTo>
                    <a:pt x="40" y="52"/>
                  </a:lnTo>
                  <a:lnTo>
                    <a:pt x="40" y="52"/>
                  </a:lnTo>
                  <a:lnTo>
                    <a:pt x="22" y="32"/>
                  </a:lnTo>
                  <a:lnTo>
                    <a:pt x="10" y="16"/>
                  </a:lnTo>
                  <a:lnTo>
                    <a:pt x="10" y="16"/>
                  </a:lnTo>
                  <a:lnTo>
                    <a:pt x="0" y="2"/>
                  </a:lnTo>
                  <a:lnTo>
                    <a:pt x="6" y="0"/>
                  </a:lnTo>
                  <a:close/>
                </a:path>
              </a:pathLst>
            </a:custGeom>
            <a:solidFill>
              <a:srgbClr val="F1F2F2">
                <a:alpha val="72000"/>
              </a:srgbClr>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5" name="Freeform 43">
              <a:extLst>
                <a:ext uri="{FF2B5EF4-FFF2-40B4-BE49-F238E27FC236}">
                  <a16:creationId xmlns:a16="http://schemas.microsoft.com/office/drawing/2014/main" id="{F715F859-DDA9-55AB-F678-839109C783F8}"/>
                </a:ext>
              </a:extLst>
            </p:cNvPr>
            <p:cNvSpPr>
              <a:spLocks/>
            </p:cNvSpPr>
            <p:nvPr/>
          </p:nvSpPr>
          <p:spPr bwMode="auto">
            <a:xfrm>
              <a:off x="9198082" y="8773690"/>
              <a:ext cx="4700426" cy="1142457"/>
            </a:xfrm>
            <a:custGeom>
              <a:avLst/>
              <a:gdLst>
                <a:gd name="T0" fmla="*/ 275 w 3563"/>
                <a:gd name="T1" fmla="*/ 0 h 866"/>
                <a:gd name="T2" fmla="*/ 275 w 3563"/>
                <a:gd name="T3" fmla="*/ 4 h 866"/>
                <a:gd name="T4" fmla="*/ 139 w 3563"/>
                <a:gd name="T5" fmla="*/ 218 h 866"/>
                <a:gd name="T6" fmla="*/ 0 w 3563"/>
                <a:gd name="T7" fmla="*/ 432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2"/>
                  </a:lnTo>
                  <a:lnTo>
                    <a:pt x="139" y="648"/>
                  </a:lnTo>
                  <a:lnTo>
                    <a:pt x="275" y="862"/>
                  </a:lnTo>
                  <a:lnTo>
                    <a:pt x="275" y="866"/>
                  </a:lnTo>
                  <a:lnTo>
                    <a:pt x="3563" y="866"/>
                  </a:lnTo>
                  <a:lnTo>
                    <a:pt x="3563" y="0"/>
                  </a:lnTo>
                  <a:lnTo>
                    <a:pt x="275" y="0"/>
                  </a:lnTo>
                  <a:close/>
                </a:path>
              </a:pathLst>
            </a:custGeom>
            <a:solidFill>
              <a:srgbClr val="05355B"/>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6" name="Freeform 44">
              <a:extLst>
                <a:ext uri="{FF2B5EF4-FFF2-40B4-BE49-F238E27FC236}">
                  <a16:creationId xmlns:a16="http://schemas.microsoft.com/office/drawing/2014/main" id="{919A3CA0-3743-203A-A894-2B77231973F1}"/>
                </a:ext>
              </a:extLst>
            </p:cNvPr>
            <p:cNvSpPr>
              <a:spLocks/>
            </p:cNvSpPr>
            <p:nvPr/>
          </p:nvSpPr>
          <p:spPr bwMode="auto">
            <a:xfrm>
              <a:off x="9301642" y="8776326"/>
              <a:ext cx="4700427" cy="1142456"/>
            </a:xfrm>
            <a:custGeom>
              <a:avLst/>
              <a:gdLst>
                <a:gd name="T0" fmla="*/ 275 w 3563"/>
                <a:gd name="T1" fmla="*/ 0 h 866"/>
                <a:gd name="T2" fmla="*/ 275 w 3563"/>
                <a:gd name="T3" fmla="*/ 4 h 866"/>
                <a:gd name="T4" fmla="*/ 139 w 3563"/>
                <a:gd name="T5" fmla="*/ 218 h 866"/>
                <a:gd name="T6" fmla="*/ 0 w 3563"/>
                <a:gd name="T7" fmla="*/ 432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2"/>
                  </a:lnTo>
                  <a:lnTo>
                    <a:pt x="139" y="648"/>
                  </a:lnTo>
                  <a:lnTo>
                    <a:pt x="275" y="862"/>
                  </a:lnTo>
                  <a:lnTo>
                    <a:pt x="275" y="866"/>
                  </a:lnTo>
                  <a:lnTo>
                    <a:pt x="3563" y="866"/>
                  </a:lnTo>
                  <a:lnTo>
                    <a:pt x="3563" y="0"/>
                  </a:lnTo>
                  <a:lnTo>
                    <a:pt x="2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7" name="Freeform 47">
              <a:extLst>
                <a:ext uri="{FF2B5EF4-FFF2-40B4-BE49-F238E27FC236}">
                  <a16:creationId xmlns:a16="http://schemas.microsoft.com/office/drawing/2014/main" id="{2F6E1177-1398-4B1A-86C0-EAEECB4D747D}"/>
                </a:ext>
              </a:extLst>
            </p:cNvPr>
            <p:cNvSpPr>
              <a:spLocks/>
            </p:cNvSpPr>
            <p:nvPr/>
          </p:nvSpPr>
          <p:spPr bwMode="auto">
            <a:xfrm>
              <a:off x="9301642" y="6449199"/>
              <a:ext cx="4700427" cy="1142456"/>
            </a:xfrm>
            <a:custGeom>
              <a:avLst/>
              <a:gdLst>
                <a:gd name="T0" fmla="*/ 275 w 3563"/>
                <a:gd name="T1" fmla="*/ 0 h 866"/>
                <a:gd name="T2" fmla="*/ 275 w 3563"/>
                <a:gd name="T3" fmla="*/ 4 h 866"/>
                <a:gd name="T4" fmla="*/ 139 w 3563"/>
                <a:gd name="T5" fmla="*/ 218 h 866"/>
                <a:gd name="T6" fmla="*/ 0 w 3563"/>
                <a:gd name="T7" fmla="*/ 434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4"/>
                  </a:lnTo>
                  <a:lnTo>
                    <a:pt x="139" y="648"/>
                  </a:lnTo>
                  <a:lnTo>
                    <a:pt x="275" y="862"/>
                  </a:lnTo>
                  <a:lnTo>
                    <a:pt x="275" y="866"/>
                  </a:lnTo>
                  <a:lnTo>
                    <a:pt x="3563" y="866"/>
                  </a:lnTo>
                  <a:lnTo>
                    <a:pt x="3563" y="0"/>
                  </a:lnTo>
                  <a:lnTo>
                    <a:pt x="275" y="0"/>
                  </a:lnTo>
                  <a:close/>
                </a:path>
              </a:pathLst>
            </a:custGeom>
            <a:solidFill>
              <a:srgbClr val="05355B"/>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8" name="Freeform 48">
              <a:extLst>
                <a:ext uri="{FF2B5EF4-FFF2-40B4-BE49-F238E27FC236}">
                  <a16:creationId xmlns:a16="http://schemas.microsoft.com/office/drawing/2014/main" id="{945A8B1A-273F-0BB8-A4E2-D879DEC173D0}"/>
                </a:ext>
              </a:extLst>
            </p:cNvPr>
            <p:cNvSpPr>
              <a:spLocks/>
            </p:cNvSpPr>
            <p:nvPr/>
          </p:nvSpPr>
          <p:spPr bwMode="auto">
            <a:xfrm>
              <a:off x="9301642" y="6449199"/>
              <a:ext cx="4700427" cy="1142456"/>
            </a:xfrm>
            <a:custGeom>
              <a:avLst/>
              <a:gdLst>
                <a:gd name="T0" fmla="*/ 275 w 3563"/>
                <a:gd name="T1" fmla="*/ 0 h 866"/>
                <a:gd name="T2" fmla="*/ 275 w 3563"/>
                <a:gd name="T3" fmla="*/ 4 h 866"/>
                <a:gd name="T4" fmla="*/ 139 w 3563"/>
                <a:gd name="T5" fmla="*/ 218 h 866"/>
                <a:gd name="T6" fmla="*/ 0 w 3563"/>
                <a:gd name="T7" fmla="*/ 434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4"/>
                  </a:lnTo>
                  <a:lnTo>
                    <a:pt x="139" y="648"/>
                  </a:lnTo>
                  <a:lnTo>
                    <a:pt x="275" y="862"/>
                  </a:lnTo>
                  <a:lnTo>
                    <a:pt x="275" y="866"/>
                  </a:lnTo>
                  <a:lnTo>
                    <a:pt x="3563" y="866"/>
                  </a:lnTo>
                  <a:lnTo>
                    <a:pt x="3563" y="0"/>
                  </a:lnTo>
                  <a:lnTo>
                    <a:pt x="2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59" name="Freeform 51">
              <a:extLst>
                <a:ext uri="{FF2B5EF4-FFF2-40B4-BE49-F238E27FC236}">
                  <a16:creationId xmlns:a16="http://schemas.microsoft.com/office/drawing/2014/main" id="{07FE4057-2892-A5FC-84B9-A2A3FEC7FC21}"/>
                </a:ext>
              </a:extLst>
            </p:cNvPr>
            <p:cNvSpPr>
              <a:spLocks/>
            </p:cNvSpPr>
            <p:nvPr/>
          </p:nvSpPr>
          <p:spPr bwMode="auto">
            <a:xfrm>
              <a:off x="9301642" y="5285635"/>
              <a:ext cx="4700427" cy="1142456"/>
            </a:xfrm>
            <a:custGeom>
              <a:avLst/>
              <a:gdLst>
                <a:gd name="T0" fmla="*/ 275 w 3563"/>
                <a:gd name="T1" fmla="*/ 0 h 866"/>
                <a:gd name="T2" fmla="*/ 275 w 3563"/>
                <a:gd name="T3" fmla="*/ 4 h 866"/>
                <a:gd name="T4" fmla="*/ 139 w 3563"/>
                <a:gd name="T5" fmla="*/ 218 h 866"/>
                <a:gd name="T6" fmla="*/ 0 w 3563"/>
                <a:gd name="T7" fmla="*/ 434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4"/>
                  </a:lnTo>
                  <a:lnTo>
                    <a:pt x="139" y="648"/>
                  </a:lnTo>
                  <a:lnTo>
                    <a:pt x="275" y="862"/>
                  </a:lnTo>
                  <a:lnTo>
                    <a:pt x="275" y="866"/>
                  </a:lnTo>
                  <a:lnTo>
                    <a:pt x="3563" y="866"/>
                  </a:lnTo>
                  <a:lnTo>
                    <a:pt x="3563" y="0"/>
                  </a:lnTo>
                  <a:lnTo>
                    <a:pt x="275" y="0"/>
                  </a:lnTo>
                  <a:close/>
                </a:path>
              </a:pathLst>
            </a:custGeom>
            <a:solidFill>
              <a:srgbClr val="2E8A7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0" name="Freeform 52">
              <a:extLst>
                <a:ext uri="{FF2B5EF4-FFF2-40B4-BE49-F238E27FC236}">
                  <a16:creationId xmlns:a16="http://schemas.microsoft.com/office/drawing/2014/main" id="{B240FA05-8F57-97E7-8437-EDCEA19F671A}"/>
                </a:ext>
              </a:extLst>
            </p:cNvPr>
            <p:cNvSpPr>
              <a:spLocks/>
            </p:cNvSpPr>
            <p:nvPr/>
          </p:nvSpPr>
          <p:spPr bwMode="auto">
            <a:xfrm>
              <a:off x="9301642" y="5285635"/>
              <a:ext cx="4700427" cy="1142456"/>
            </a:xfrm>
            <a:custGeom>
              <a:avLst/>
              <a:gdLst>
                <a:gd name="T0" fmla="*/ 275 w 3563"/>
                <a:gd name="T1" fmla="*/ 0 h 866"/>
                <a:gd name="T2" fmla="*/ 275 w 3563"/>
                <a:gd name="T3" fmla="*/ 4 h 866"/>
                <a:gd name="T4" fmla="*/ 139 w 3563"/>
                <a:gd name="T5" fmla="*/ 218 h 866"/>
                <a:gd name="T6" fmla="*/ 0 w 3563"/>
                <a:gd name="T7" fmla="*/ 434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4"/>
                  </a:lnTo>
                  <a:lnTo>
                    <a:pt x="139" y="648"/>
                  </a:lnTo>
                  <a:lnTo>
                    <a:pt x="275" y="862"/>
                  </a:lnTo>
                  <a:lnTo>
                    <a:pt x="275" y="866"/>
                  </a:lnTo>
                  <a:lnTo>
                    <a:pt x="3563" y="866"/>
                  </a:lnTo>
                  <a:lnTo>
                    <a:pt x="3563" y="0"/>
                  </a:lnTo>
                  <a:lnTo>
                    <a:pt x="2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1" name="Freeform 55">
              <a:extLst>
                <a:ext uri="{FF2B5EF4-FFF2-40B4-BE49-F238E27FC236}">
                  <a16:creationId xmlns:a16="http://schemas.microsoft.com/office/drawing/2014/main" id="{3427172A-4371-30C3-0F59-AC457094FAE0}"/>
                </a:ext>
              </a:extLst>
            </p:cNvPr>
            <p:cNvSpPr>
              <a:spLocks/>
            </p:cNvSpPr>
            <p:nvPr/>
          </p:nvSpPr>
          <p:spPr bwMode="auto">
            <a:xfrm>
              <a:off x="9301642" y="7612763"/>
              <a:ext cx="4700427" cy="1142456"/>
            </a:xfrm>
            <a:custGeom>
              <a:avLst/>
              <a:gdLst>
                <a:gd name="T0" fmla="*/ 275 w 3563"/>
                <a:gd name="T1" fmla="*/ 0 h 866"/>
                <a:gd name="T2" fmla="*/ 275 w 3563"/>
                <a:gd name="T3" fmla="*/ 4 h 866"/>
                <a:gd name="T4" fmla="*/ 139 w 3563"/>
                <a:gd name="T5" fmla="*/ 218 h 866"/>
                <a:gd name="T6" fmla="*/ 0 w 3563"/>
                <a:gd name="T7" fmla="*/ 432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2"/>
                  </a:lnTo>
                  <a:lnTo>
                    <a:pt x="139" y="648"/>
                  </a:lnTo>
                  <a:lnTo>
                    <a:pt x="275" y="862"/>
                  </a:lnTo>
                  <a:lnTo>
                    <a:pt x="275" y="866"/>
                  </a:lnTo>
                  <a:lnTo>
                    <a:pt x="3563" y="866"/>
                  </a:lnTo>
                  <a:lnTo>
                    <a:pt x="3563" y="0"/>
                  </a:lnTo>
                  <a:lnTo>
                    <a:pt x="275" y="0"/>
                  </a:lnTo>
                  <a:close/>
                </a:path>
              </a:pathLst>
            </a:custGeom>
            <a:solidFill>
              <a:srgbClr val="2E8A7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2" name="Freeform 56">
              <a:extLst>
                <a:ext uri="{FF2B5EF4-FFF2-40B4-BE49-F238E27FC236}">
                  <a16:creationId xmlns:a16="http://schemas.microsoft.com/office/drawing/2014/main" id="{54D408DE-C08A-7C37-C534-DA0B8AB8BB89}"/>
                </a:ext>
              </a:extLst>
            </p:cNvPr>
            <p:cNvSpPr>
              <a:spLocks/>
            </p:cNvSpPr>
            <p:nvPr/>
          </p:nvSpPr>
          <p:spPr bwMode="auto">
            <a:xfrm>
              <a:off x="9301642" y="7612763"/>
              <a:ext cx="4700427" cy="1142456"/>
            </a:xfrm>
            <a:custGeom>
              <a:avLst/>
              <a:gdLst>
                <a:gd name="T0" fmla="*/ 275 w 3563"/>
                <a:gd name="T1" fmla="*/ 0 h 866"/>
                <a:gd name="T2" fmla="*/ 275 w 3563"/>
                <a:gd name="T3" fmla="*/ 4 h 866"/>
                <a:gd name="T4" fmla="*/ 139 w 3563"/>
                <a:gd name="T5" fmla="*/ 218 h 866"/>
                <a:gd name="T6" fmla="*/ 0 w 3563"/>
                <a:gd name="T7" fmla="*/ 432 h 866"/>
                <a:gd name="T8" fmla="*/ 139 w 3563"/>
                <a:gd name="T9" fmla="*/ 648 h 866"/>
                <a:gd name="T10" fmla="*/ 275 w 3563"/>
                <a:gd name="T11" fmla="*/ 862 h 866"/>
                <a:gd name="T12" fmla="*/ 275 w 3563"/>
                <a:gd name="T13" fmla="*/ 866 h 866"/>
                <a:gd name="T14" fmla="*/ 3563 w 3563"/>
                <a:gd name="T15" fmla="*/ 866 h 866"/>
                <a:gd name="T16" fmla="*/ 3563 w 3563"/>
                <a:gd name="T17" fmla="*/ 0 h 866"/>
                <a:gd name="T18" fmla="*/ 275 w 3563"/>
                <a:gd name="T1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3" h="866">
                  <a:moveTo>
                    <a:pt x="275" y="0"/>
                  </a:moveTo>
                  <a:lnTo>
                    <a:pt x="275" y="4"/>
                  </a:lnTo>
                  <a:lnTo>
                    <a:pt x="139" y="218"/>
                  </a:lnTo>
                  <a:lnTo>
                    <a:pt x="0" y="432"/>
                  </a:lnTo>
                  <a:lnTo>
                    <a:pt x="139" y="648"/>
                  </a:lnTo>
                  <a:lnTo>
                    <a:pt x="275" y="862"/>
                  </a:lnTo>
                  <a:lnTo>
                    <a:pt x="275" y="866"/>
                  </a:lnTo>
                  <a:lnTo>
                    <a:pt x="3563" y="866"/>
                  </a:lnTo>
                  <a:lnTo>
                    <a:pt x="3563" y="0"/>
                  </a:lnTo>
                  <a:lnTo>
                    <a:pt x="2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3" name="Freeform 61">
              <a:extLst>
                <a:ext uri="{FF2B5EF4-FFF2-40B4-BE49-F238E27FC236}">
                  <a16:creationId xmlns:a16="http://schemas.microsoft.com/office/drawing/2014/main" id="{12370245-2794-2158-4860-35FDF0F62884}"/>
                </a:ext>
              </a:extLst>
            </p:cNvPr>
            <p:cNvSpPr>
              <a:spLocks/>
            </p:cNvSpPr>
            <p:nvPr/>
          </p:nvSpPr>
          <p:spPr bwMode="auto">
            <a:xfrm>
              <a:off x="10857017" y="7612763"/>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4" name="Freeform 62">
              <a:extLst>
                <a:ext uri="{FF2B5EF4-FFF2-40B4-BE49-F238E27FC236}">
                  <a16:creationId xmlns:a16="http://schemas.microsoft.com/office/drawing/2014/main" id="{32AEFC00-5521-ACA5-BAFA-4324B41A4070}"/>
                </a:ext>
              </a:extLst>
            </p:cNvPr>
            <p:cNvSpPr>
              <a:spLocks/>
            </p:cNvSpPr>
            <p:nvPr/>
          </p:nvSpPr>
          <p:spPr bwMode="auto">
            <a:xfrm>
              <a:off x="10857017" y="7612763"/>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5" name="Freeform 63">
              <a:extLst>
                <a:ext uri="{FF2B5EF4-FFF2-40B4-BE49-F238E27FC236}">
                  <a16:creationId xmlns:a16="http://schemas.microsoft.com/office/drawing/2014/main" id="{3EC1B7B2-CF32-8FA9-6D17-2CC6356DBD8F}"/>
                </a:ext>
              </a:extLst>
            </p:cNvPr>
            <p:cNvSpPr>
              <a:spLocks/>
            </p:cNvSpPr>
            <p:nvPr/>
          </p:nvSpPr>
          <p:spPr bwMode="auto">
            <a:xfrm>
              <a:off x="10857017" y="7612763"/>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6" name="Freeform 64">
              <a:extLst>
                <a:ext uri="{FF2B5EF4-FFF2-40B4-BE49-F238E27FC236}">
                  <a16:creationId xmlns:a16="http://schemas.microsoft.com/office/drawing/2014/main" id="{088DF228-F63C-11D8-009C-9C333BCEC00C}"/>
                </a:ext>
              </a:extLst>
            </p:cNvPr>
            <p:cNvSpPr>
              <a:spLocks/>
            </p:cNvSpPr>
            <p:nvPr/>
          </p:nvSpPr>
          <p:spPr bwMode="auto">
            <a:xfrm>
              <a:off x="10857017" y="7612763"/>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7" name="Freeform 61">
              <a:extLst>
                <a:ext uri="{FF2B5EF4-FFF2-40B4-BE49-F238E27FC236}">
                  <a16:creationId xmlns:a16="http://schemas.microsoft.com/office/drawing/2014/main" id="{7800220E-3D5C-E1D8-784E-938DCDF0C911}"/>
                </a:ext>
              </a:extLst>
            </p:cNvPr>
            <p:cNvSpPr>
              <a:spLocks/>
            </p:cNvSpPr>
            <p:nvPr/>
          </p:nvSpPr>
          <p:spPr bwMode="auto">
            <a:xfrm>
              <a:off x="10859352" y="8761814"/>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8" name="Freeform 62">
              <a:extLst>
                <a:ext uri="{FF2B5EF4-FFF2-40B4-BE49-F238E27FC236}">
                  <a16:creationId xmlns:a16="http://schemas.microsoft.com/office/drawing/2014/main" id="{CC70C960-86B6-F5FC-0A34-BC9DA3EBF2C8}"/>
                </a:ext>
              </a:extLst>
            </p:cNvPr>
            <p:cNvSpPr>
              <a:spLocks/>
            </p:cNvSpPr>
            <p:nvPr/>
          </p:nvSpPr>
          <p:spPr bwMode="auto">
            <a:xfrm>
              <a:off x="10859352" y="8761814"/>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69" name="Freeform 63">
              <a:extLst>
                <a:ext uri="{FF2B5EF4-FFF2-40B4-BE49-F238E27FC236}">
                  <a16:creationId xmlns:a16="http://schemas.microsoft.com/office/drawing/2014/main" id="{10D675BE-3148-83E1-7E57-C3F5851FFB02}"/>
                </a:ext>
              </a:extLst>
            </p:cNvPr>
            <p:cNvSpPr>
              <a:spLocks/>
            </p:cNvSpPr>
            <p:nvPr/>
          </p:nvSpPr>
          <p:spPr bwMode="auto">
            <a:xfrm>
              <a:off x="10859352" y="8761814"/>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0" name="Freeform 64">
              <a:extLst>
                <a:ext uri="{FF2B5EF4-FFF2-40B4-BE49-F238E27FC236}">
                  <a16:creationId xmlns:a16="http://schemas.microsoft.com/office/drawing/2014/main" id="{5E54D418-FE89-C015-8104-229EE3C57F85}"/>
                </a:ext>
              </a:extLst>
            </p:cNvPr>
            <p:cNvSpPr>
              <a:spLocks/>
            </p:cNvSpPr>
            <p:nvPr/>
          </p:nvSpPr>
          <p:spPr bwMode="auto">
            <a:xfrm>
              <a:off x="10859352" y="8761814"/>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1" name="Freeform 61">
              <a:extLst>
                <a:ext uri="{FF2B5EF4-FFF2-40B4-BE49-F238E27FC236}">
                  <a16:creationId xmlns:a16="http://schemas.microsoft.com/office/drawing/2014/main" id="{B35290FF-2E84-1A67-146B-D836EE4154B9}"/>
                </a:ext>
              </a:extLst>
            </p:cNvPr>
            <p:cNvSpPr>
              <a:spLocks/>
            </p:cNvSpPr>
            <p:nvPr/>
          </p:nvSpPr>
          <p:spPr bwMode="auto">
            <a:xfrm>
              <a:off x="10873153" y="644290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2" name="Freeform 62">
              <a:extLst>
                <a:ext uri="{FF2B5EF4-FFF2-40B4-BE49-F238E27FC236}">
                  <a16:creationId xmlns:a16="http://schemas.microsoft.com/office/drawing/2014/main" id="{B3AF181D-54CA-3DFD-B008-9A77ED7C90F9}"/>
                </a:ext>
              </a:extLst>
            </p:cNvPr>
            <p:cNvSpPr>
              <a:spLocks/>
            </p:cNvSpPr>
            <p:nvPr/>
          </p:nvSpPr>
          <p:spPr bwMode="auto">
            <a:xfrm>
              <a:off x="10873153" y="644290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3" name="Freeform 63">
              <a:extLst>
                <a:ext uri="{FF2B5EF4-FFF2-40B4-BE49-F238E27FC236}">
                  <a16:creationId xmlns:a16="http://schemas.microsoft.com/office/drawing/2014/main" id="{78B0A2E8-BBF8-E9FA-3746-B96596C7F388}"/>
                </a:ext>
              </a:extLst>
            </p:cNvPr>
            <p:cNvSpPr>
              <a:spLocks/>
            </p:cNvSpPr>
            <p:nvPr/>
          </p:nvSpPr>
          <p:spPr bwMode="auto">
            <a:xfrm>
              <a:off x="10873153" y="644290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4" name="Freeform 64">
              <a:extLst>
                <a:ext uri="{FF2B5EF4-FFF2-40B4-BE49-F238E27FC236}">
                  <a16:creationId xmlns:a16="http://schemas.microsoft.com/office/drawing/2014/main" id="{47833A48-0559-9236-10EA-9A61E1503D1A}"/>
                </a:ext>
              </a:extLst>
            </p:cNvPr>
            <p:cNvSpPr>
              <a:spLocks/>
            </p:cNvSpPr>
            <p:nvPr/>
          </p:nvSpPr>
          <p:spPr bwMode="auto">
            <a:xfrm>
              <a:off x="10873153" y="644290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5" name="Freeform 61">
              <a:extLst>
                <a:ext uri="{FF2B5EF4-FFF2-40B4-BE49-F238E27FC236}">
                  <a16:creationId xmlns:a16="http://schemas.microsoft.com/office/drawing/2014/main" id="{2B3D67A1-6A61-BB27-7254-16AA6A9831F8}"/>
                </a:ext>
              </a:extLst>
            </p:cNvPr>
            <p:cNvSpPr>
              <a:spLocks/>
            </p:cNvSpPr>
            <p:nvPr/>
          </p:nvSpPr>
          <p:spPr bwMode="auto">
            <a:xfrm>
              <a:off x="10871529" y="531245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6" name="Freeform 62">
              <a:extLst>
                <a:ext uri="{FF2B5EF4-FFF2-40B4-BE49-F238E27FC236}">
                  <a16:creationId xmlns:a16="http://schemas.microsoft.com/office/drawing/2014/main" id="{78DE964F-77DA-3E7F-C6FF-7450ABB049CE}"/>
                </a:ext>
              </a:extLst>
            </p:cNvPr>
            <p:cNvSpPr>
              <a:spLocks/>
            </p:cNvSpPr>
            <p:nvPr/>
          </p:nvSpPr>
          <p:spPr bwMode="auto">
            <a:xfrm>
              <a:off x="10871529" y="531245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7" name="Freeform 63">
              <a:extLst>
                <a:ext uri="{FF2B5EF4-FFF2-40B4-BE49-F238E27FC236}">
                  <a16:creationId xmlns:a16="http://schemas.microsoft.com/office/drawing/2014/main" id="{C74DDD79-0249-4ABC-355A-AF7D10F301D4}"/>
                </a:ext>
              </a:extLst>
            </p:cNvPr>
            <p:cNvSpPr>
              <a:spLocks/>
            </p:cNvSpPr>
            <p:nvPr/>
          </p:nvSpPr>
          <p:spPr bwMode="auto">
            <a:xfrm>
              <a:off x="10871529" y="531245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close/>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8" name="Freeform 64">
              <a:extLst>
                <a:ext uri="{FF2B5EF4-FFF2-40B4-BE49-F238E27FC236}">
                  <a16:creationId xmlns:a16="http://schemas.microsoft.com/office/drawing/2014/main" id="{86D630F4-F705-E5D3-8D06-CD9CFE848CAC}"/>
                </a:ext>
              </a:extLst>
            </p:cNvPr>
            <p:cNvSpPr>
              <a:spLocks/>
            </p:cNvSpPr>
            <p:nvPr/>
          </p:nvSpPr>
          <p:spPr bwMode="auto">
            <a:xfrm>
              <a:off x="10871529" y="5312457"/>
              <a:ext cx="393131" cy="1142456"/>
            </a:xfrm>
            <a:custGeom>
              <a:avLst/>
              <a:gdLst>
                <a:gd name="T0" fmla="*/ 298 w 298"/>
                <a:gd name="T1" fmla="*/ 0 h 866"/>
                <a:gd name="T2" fmla="*/ 276 w 298"/>
                <a:gd name="T3" fmla="*/ 0 h 866"/>
                <a:gd name="T4" fmla="*/ 4 w 298"/>
                <a:gd name="T5" fmla="*/ 424 h 866"/>
                <a:gd name="T6" fmla="*/ 0 w 298"/>
                <a:gd name="T7" fmla="*/ 430 h 866"/>
                <a:gd name="T8" fmla="*/ 4 w 298"/>
                <a:gd name="T9" fmla="*/ 434 h 866"/>
                <a:gd name="T10" fmla="*/ 276 w 298"/>
                <a:gd name="T11" fmla="*/ 866 h 866"/>
                <a:gd name="T12" fmla="*/ 298 w 298"/>
                <a:gd name="T13" fmla="*/ 866 h 866"/>
                <a:gd name="T14" fmla="*/ 22 w 298"/>
                <a:gd name="T15" fmla="*/ 428 h 866"/>
                <a:gd name="T16" fmla="*/ 298 w 298"/>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66">
                  <a:moveTo>
                    <a:pt x="298" y="0"/>
                  </a:moveTo>
                  <a:lnTo>
                    <a:pt x="276" y="0"/>
                  </a:lnTo>
                  <a:lnTo>
                    <a:pt x="4" y="424"/>
                  </a:lnTo>
                  <a:lnTo>
                    <a:pt x="0" y="430"/>
                  </a:lnTo>
                  <a:lnTo>
                    <a:pt x="4" y="434"/>
                  </a:lnTo>
                  <a:lnTo>
                    <a:pt x="276" y="866"/>
                  </a:lnTo>
                  <a:lnTo>
                    <a:pt x="298" y="866"/>
                  </a:lnTo>
                  <a:lnTo>
                    <a:pt x="22" y="428"/>
                  </a:lnTo>
                  <a:lnTo>
                    <a:pt x="298" y="0"/>
                  </a:lnTo>
                </a:path>
              </a:pathLst>
            </a:custGeom>
            <a:solidFill>
              <a:sysClr val="window" lastClr="FFFFFF"/>
            </a:solidFill>
            <a:ln>
              <a:noFill/>
            </a:ln>
          </p:spPr>
          <p:txBody>
            <a:bodyPr vert="horz" wrap="square" lIns="34299" tIns="17149" rIns="34299" bIns="171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675" b="0" i="0" u="none" strike="noStrike" kern="0" cap="none" spc="0" normalizeH="0" baseline="0" noProof="0">
                <a:ln>
                  <a:noFill/>
                </a:ln>
                <a:solidFill>
                  <a:prstClr val="black"/>
                </a:solidFill>
                <a:effectLst/>
                <a:uLnTx/>
                <a:uFillTx/>
              </a:endParaRPr>
            </a:p>
          </p:txBody>
        </p:sp>
        <p:sp>
          <p:nvSpPr>
            <p:cNvPr id="79" name="TextBox 64">
              <a:extLst>
                <a:ext uri="{FF2B5EF4-FFF2-40B4-BE49-F238E27FC236}">
                  <a16:creationId xmlns:a16="http://schemas.microsoft.com/office/drawing/2014/main" id="{38B2843B-7ACD-191E-4327-ED8745517E41}"/>
                </a:ext>
              </a:extLst>
            </p:cNvPr>
            <p:cNvSpPr txBox="1"/>
            <p:nvPr/>
          </p:nvSpPr>
          <p:spPr>
            <a:xfrm>
              <a:off x="9711996" y="5460601"/>
              <a:ext cx="1107368" cy="88616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ar-SA" sz="1200" b="1" i="0" u="none" strike="noStrike" kern="0" cap="none" spc="0" normalizeH="0" baseline="0" noProof="0" dirty="0">
                  <a:ln>
                    <a:noFill/>
                  </a:ln>
                  <a:solidFill>
                    <a:prstClr val="white"/>
                  </a:solidFill>
                  <a:effectLst/>
                  <a:uLnTx/>
                  <a:uFillTx/>
                  <a:latin typeface="Calibri Light" panose="020F0302020204030204"/>
                </a:rPr>
                <a:t>1</a:t>
              </a:r>
              <a:endParaRPr kumimoji="0" lang="id-ID" sz="1051" b="0" i="0" u="none" strike="noStrike" kern="0" cap="none" spc="0" normalizeH="0" baseline="0" noProof="0" dirty="0">
                <a:ln>
                  <a:noFill/>
                </a:ln>
                <a:solidFill>
                  <a:prstClr val="white"/>
                </a:solidFill>
                <a:effectLst/>
                <a:uLnTx/>
                <a:uFillTx/>
              </a:endParaRPr>
            </a:p>
          </p:txBody>
        </p:sp>
        <p:sp>
          <p:nvSpPr>
            <p:cNvPr id="80" name="TextBox 65">
              <a:extLst>
                <a:ext uri="{FF2B5EF4-FFF2-40B4-BE49-F238E27FC236}">
                  <a16:creationId xmlns:a16="http://schemas.microsoft.com/office/drawing/2014/main" id="{BAEF4A54-6B81-2FBC-5CE4-0435CD9E3357}"/>
                </a:ext>
              </a:extLst>
            </p:cNvPr>
            <p:cNvSpPr txBox="1"/>
            <p:nvPr/>
          </p:nvSpPr>
          <p:spPr>
            <a:xfrm>
              <a:off x="9698181" y="6629878"/>
              <a:ext cx="1107368" cy="88616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ar-SA" sz="1200" b="1" i="0" u="none" strike="noStrike" kern="0" cap="none" spc="0" normalizeH="0" baseline="0" noProof="0" dirty="0">
                  <a:ln>
                    <a:noFill/>
                  </a:ln>
                  <a:solidFill>
                    <a:prstClr val="white"/>
                  </a:solidFill>
                  <a:effectLst/>
                  <a:uLnTx/>
                  <a:uFillTx/>
                  <a:latin typeface="Calibri Light" panose="020F0302020204030204"/>
                </a:rPr>
                <a:t>2</a:t>
              </a:r>
              <a:endParaRPr kumimoji="0" lang="id-ID" sz="1051" b="0" i="0" u="none" strike="noStrike" kern="0" cap="none" spc="0" normalizeH="0" baseline="0" noProof="0" dirty="0">
                <a:ln>
                  <a:noFill/>
                </a:ln>
                <a:solidFill>
                  <a:prstClr val="white"/>
                </a:solidFill>
                <a:effectLst/>
                <a:uLnTx/>
                <a:uFillTx/>
              </a:endParaRPr>
            </a:p>
          </p:txBody>
        </p:sp>
        <p:sp>
          <p:nvSpPr>
            <p:cNvPr id="81" name="TextBox 66">
              <a:extLst>
                <a:ext uri="{FF2B5EF4-FFF2-40B4-BE49-F238E27FC236}">
                  <a16:creationId xmlns:a16="http://schemas.microsoft.com/office/drawing/2014/main" id="{35521A84-10EE-98D8-05FC-2E143FF9DE94}"/>
                </a:ext>
              </a:extLst>
            </p:cNvPr>
            <p:cNvSpPr txBox="1"/>
            <p:nvPr/>
          </p:nvSpPr>
          <p:spPr>
            <a:xfrm>
              <a:off x="9650767" y="7792900"/>
              <a:ext cx="1107368" cy="88616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ar-SA" sz="1200" b="1" i="0" u="none" strike="noStrike" kern="0" cap="none" spc="0" normalizeH="0" baseline="0" noProof="0" dirty="0">
                  <a:ln>
                    <a:noFill/>
                  </a:ln>
                  <a:solidFill>
                    <a:prstClr val="white"/>
                  </a:solidFill>
                  <a:effectLst/>
                  <a:uLnTx/>
                  <a:uFillTx/>
                  <a:latin typeface="Calibri Light" panose="020F0302020204030204"/>
                </a:rPr>
                <a:t>3</a:t>
              </a:r>
              <a:endParaRPr kumimoji="0" lang="id-ID" sz="1051" b="0" i="0" u="none" strike="noStrike" kern="0" cap="none" spc="0" normalizeH="0" baseline="0" noProof="0" dirty="0">
                <a:ln>
                  <a:noFill/>
                </a:ln>
                <a:solidFill>
                  <a:prstClr val="white"/>
                </a:solidFill>
                <a:effectLst/>
                <a:uLnTx/>
                <a:uFillTx/>
              </a:endParaRPr>
            </a:p>
          </p:txBody>
        </p:sp>
        <p:sp>
          <p:nvSpPr>
            <p:cNvPr id="82" name="TextBox 67">
              <a:extLst>
                <a:ext uri="{FF2B5EF4-FFF2-40B4-BE49-F238E27FC236}">
                  <a16:creationId xmlns:a16="http://schemas.microsoft.com/office/drawing/2014/main" id="{0421F856-7481-7ADF-FD6A-895C31953D8F}"/>
                </a:ext>
              </a:extLst>
            </p:cNvPr>
            <p:cNvSpPr txBox="1"/>
            <p:nvPr/>
          </p:nvSpPr>
          <p:spPr>
            <a:xfrm>
              <a:off x="9653646" y="8998784"/>
              <a:ext cx="1107368" cy="88616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ar-SA" sz="1200" b="1" i="0" u="none" strike="noStrike" kern="0" cap="none" spc="0" normalizeH="0" baseline="0" noProof="0" dirty="0">
                  <a:ln>
                    <a:noFill/>
                  </a:ln>
                  <a:solidFill>
                    <a:prstClr val="white"/>
                  </a:solidFill>
                  <a:effectLst/>
                  <a:uLnTx/>
                  <a:uFillTx/>
                  <a:latin typeface="Calibri Light" panose="020F0302020204030204"/>
                </a:rPr>
                <a:t>4</a:t>
              </a:r>
              <a:endParaRPr kumimoji="0" lang="id-ID" sz="1051" b="0" i="0" u="none" strike="noStrike" kern="0" cap="none" spc="0" normalizeH="0" baseline="0" noProof="0" dirty="0">
                <a:ln>
                  <a:noFill/>
                </a:ln>
                <a:solidFill>
                  <a:prstClr val="white"/>
                </a:solidFill>
                <a:effectLst/>
                <a:uLnTx/>
                <a:uFillTx/>
              </a:endParaRPr>
            </a:p>
          </p:txBody>
        </p:sp>
        <p:sp>
          <p:nvSpPr>
            <p:cNvPr id="83" name="TextBox 68">
              <a:extLst>
                <a:ext uri="{FF2B5EF4-FFF2-40B4-BE49-F238E27FC236}">
                  <a16:creationId xmlns:a16="http://schemas.microsoft.com/office/drawing/2014/main" id="{63FA59BE-6B69-9D4F-7FA4-A5E271571C08}"/>
                </a:ext>
              </a:extLst>
            </p:cNvPr>
            <p:cNvSpPr txBox="1"/>
            <p:nvPr/>
          </p:nvSpPr>
          <p:spPr>
            <a:xfrm>
              <a:off x="11294200" y="5608557"/>
              <a:ext cx="3397430" cy="72616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id-ID" sz="900" b="1" i="0" u="none" strike="noStrike" kern="0" cap="none" spc="0" normalizeH="0" baseline="0" noProof="0" dirty="0">
                <a:ln>
                  <a:noFill/>
                </a:ln>
                <a:solidFill>
                  <a:prstClr val="white"/>
                </a:solidFill>
                <a:effectLst/>
                <a:uLnTx/>
                <a:uFillTx/>
              </a:endParaRPr>
            </a:p>
          </p:txBody>
        </p:sp>
      </p:grpSp>
    </p:spTree>
    <p:extLst>
      <p:ext uri="{BB962C8B-B14F-4D97-AF65-F5344CB8AC3E}">
        <p14:creationId xmlns:p14="http://schemas.microsoft.com/office/powerpoint/2010/main" val="410330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EDA8DAAB-D430-4F6D-9B16-A4EDEC48CD0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pic>
        <p:nvPicPr>
          <p:cNvPr id="133122" name="Picture 2" descr="Image result for â«ØªÙÙÙØ± Ø§Ø¨Ø¯Ø§Ø¹Ùâ¬â"/>
          <p:cNvPicPr>
            <a:picLocks noChangeAspect="1" noChangeArrowheads="1"/>
          </p:cNvPicPr>
          <p:nvPr/>
        </p:nvPicPr>
        <p:blipFill>
          <a:blip r:embed="rId4"/>
          <a:srcRect/>
          <a:stretch>
            <a:fillRect/>
          </a:stretch>
        </p:blipFill>
        <p:spPr bwMode="auto">
          <a:xfrm>
            <a:off x="4410807" y="657860"/>
            <a:ext cx="6324600" cy="4458286"/>
          </a:xfrm>
          <a:prstGeom prst="rect">
            <a:avLst/>
          </a:prstGeom>
          <a:noFill/>
        </p:spPr>
      </p:pic>
      <p:sp>
        <p:nvSpPr>
          <p:cNvPr id="5" name="مربع نص 4"/>
          <p:cNvSpPr txBox="1"/>
          <p:nvPr/>
        </p:nvSpPr>
        <p:spPr>
          <a:xfrm>
            <a:off x="1576756" y="2563837"/>
            <a:ext cx="1960793" cy="646331"/>
          </a:xfrm>
          <a:prstGeom prst="rect">
            <a:avLst/>
          </a:prstGeom>
          <a:noFill/>
        </p:spPr>
        <p:txBody>
          <a:bodyPr wrap="none" rtlCol="1">
            <a:spAutoFit/>
          </a:bodyPr>
          <a:lstStyle/>
          <a:p>
            <a:r>
              <a:rPr lang="ar-SA" sz="3600" b="1" dirty="0">
                <a:solidFill>
                  <a:srgbClr val="FF0000"/>
                </a:solidFill>
              </a:rPr>
              <a:t>ما تعليقك..؟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136450" y="575107"/>
            <a:ext cx="10515600" cy="4351338"/>
          </a:xfrm>
        </p:spPr>
        <p:txBody>
          <a:bodyPr>
            <a:normAutofit/>
          </a:bodyPr>
          <a:lstStyle/>
          <a:p>
            <a:pPr>
              <a:buNone/>
            </a:pPr>
            <a:r>
              <a:rPr lang="ar-SA" sz="5400" dirty="0">
                <a:solidFill>
                  <a:srgbClr val="FF0000"/>
                </a:solidFill>
              </a:rPr>
              <a:t>لا يوجد في القدرات ما يسمى بالحظ</a:t>
            </a:r>
          </a:p>
        </p:txBody>
      </p:sp>
      <p:sp>
        <p:nvSpPr>
          <p:cNvPr id="4" name="وسيلة شرح مع سهم إلى الأسفل 3"/>
          <p:cNvSpPr/>
          <p:nvPr/>
        </p:nvSpPr>
        <p:spPr>
          <a:xfrm>
            <a:off x="8756450" y="1912408"/>
            <a:ext cx="2895600" cy="1905000"/>
          </a:xfrm>
          <a:prstGeom prst="downArrowCallou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4000" dirty="0">
                <a:solidFill>
                  <a:schemeClr val="bg1"/>
                </a:solidFill>
              </a:rPr>
              <a:t>مهارات أساسية</a:t>
            </a:r>
            <a:endParaRPr lang="ar-SA" dirty="0">
              <a:solidFill>
                <a:schemeClr val="bg1"/>
              </a:solidFill>
            </a:endParaRPr>
          </a:p>
        </p:txBody>
      </p:sp>
      <p:sp>
        <p:nvSpPr>
          <p:cNvPr id="5" name="مربع نص 4"/>
          <p:cNvSpPr txBox="1"/>
          <p:nvPr/>
        </p:nvSpPr>
        <p:spPr>
          <a:xfrm>
            <a:off x="8028194" y="2037577"/>
            <a:ext cx="633507" cy="1015663"/>
          </a:xfrm>
          <a:prstGeom prst="rect">
            <a:avLst/>
          </a:prstGeom>
          <a:noFill/>
        </p:spPr>
        <p:txBody>
          <a:bodyPr wrap="none" rtlCol="1">
            <a:spAutoFit/>
          </a:bodyPr>
          <a:lstStyle/>
          <a:p>
            <a:r>
              <a:rPr lang="ar-SA" sz="6000" dirty="0"/>
              <a:t>+</a:t>
            </a:r>
          </a:p>
        </p:txBody>
      </p:sp>
      <p:sp>
        <p:nvSpPr>
          <p:cNvPr id="6" name="وسيلة شرح مع سهم إلى الأسفل 5"/>
          <p:cNvSpPr/>
          <p:nvPr/>
        </p:nvSpPr>
        <p:spPr>
          <a:xfrm>
            <a:off x="5052020" y="1899761"/>
            <a:ext cx="2895600" cy="19050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dirty="0">
                <a:solidFill>
                  <a:schemeClr val="tx1"/>
                </a:solidFill>
              </a:rPr>
              <a:t>تدريب</a:t>
            </a:r>
            <a:endParaRPr lang="ar-SA" dirty="0">
              <a:solidFill>
                <a:schemeClr val="tx1"/>
              </a:solidFill>
            </a:endParaRPr>
          </a:p>
        </p:txBody>
      </p:sp>
      <p:sp>
        <p:nvSpPr>
          <p:cNvPr id="7" name="مربع نص 6"/>
          <p:cNvSpPr txBox="1"/>
          <p:nvPr/>
        </p:nvSpPr>
        <p:spPr>
          <a:xfrm>
            <a:off x="4330852" y="2064403"/>
            <a:ext cx="633507" cy="1015663"/>
          </a:xfrm>
          <a:prstGeom prst="rect">
            <a:avLst/>
          </a:prstGeom>
          <a:noFill/>
        </p:spPr>
        <p:txBody>
          <a:bodyPr wrap="none" rtlCol="1">
            <a:spAutoFit/>
          </a:bodyPr>
          <a:lstStyle/>
          <a:p>
            <a:r>
              <a:rPr lang="ar-SA" sz="6000" dirty="0"/>
              <a:t>=</a:t>
            </a:r>
          </a:p>
        </p:txBody>
      </p:sp>
      <p:sp>
        <p:nvSpPr>
          <p:cNvPr id="8" name="مخطط انسيابي: شريط مثقب 7"/>
          <p:cNvSpPr/>
          <p:nvPr/>
        </p:nvSpPr>
        <p:spPr>
          <a:xfrm>
            <a:off x="730903" y="1899761"/>
            <a:ext cx="3505200" cy="1371600"/>
          </a:xfrm>
          <a:prstGeom prst="flowChartPunchedTap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4000" dirty="0">
                <a:solidFill>
                  <a:schemeClr val="tx1"/>
                </a:solidFill>
              </a:rPr>
              <a:t>درجة عالية</a:t>
            </a:r>
            <a:endParaRPr lang="ar-SA" dirty="0">
              <a:solidFill>
                <a:schemeClr val="tx1"/>
              </a:solidFill>
            </a:endParaRPr>
          </a:p>
        </p:txBody>
      </p:sp>
      <p:sp>
        <p:nvSpPr>
          <p:cNvPr id="1026" name="AutoShape 2" descr="Image result for â«ØªÙÙÙØ±â¬â"/>
          <p:cNvSpPr>
            <a:spLocks noChangeAspect="1" noChangeArrowheads="1"/>
          </p:cNvSpPr>
          <p:nvPr/>
        </p:nvSpPr>
        <p:spPr bwMode="auto">
          <a:xfrm>
            <a:off x="10447338" y="-144462"/>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dirty="0"/>
          </a:p>
        </p:txBody>
      </p:sp>
      <p:sp>
        <p:nvSpPr>
          <p:cNvPr id="1028" name="AutoShape 4" descr="Image result for â«ØªÙÙÙØ±â¬â"/>
          <p:cNvSpPr>
            <a:spLocks noChangeAspect="1" noChangeArrowheads="1"/>
          </p:cNvSpPr>
          <p:nvPr/>
        </p:nvSpPr>
        <p:spPr bwMode="auto">
          <a:xfrm>
            <a:off x="10447338" y="-144462"/>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dirty="0"/>
          </a:p>
        </p:txBody>
      </p:sp>
      <p:pic>
        <p:nvPicPr>
          <p:cNvPr id="11" name="صورة 10" descr="تفكير.jpg"/>
          <p:cNvPicPr>
            <a:picLocks noChangeAspect="1"/>
          </p:cNvPicPr>
          <p:nvPr/>
        </p:nvPicPr>
        <p:blipFill>
          <a:blip r:embed="rId2">
            <a:duotone>
              <a:schemeClr val="bg2">
                <a:shade val="45000"/>
                <a:satMod val="135000"/>
              </a:schemeClr>
              <a:prstClr val="white"/>
            </a:duotone>
          </a:blip>
          <a:stretch>
            <a:fillRect/>
          </a:stretch>
        </p:blipFill>
        <p:spPr>
          <a:xfrm>
            <a:off x="922363" y="3450154"/>
            <a:ext cx="3122280" cy="1899655"/>
          </a:xfrm>
          <a:prstGeom prst="rect">
            <a:avLst/>
          </a:prstGeom>
        </p:spPr>
      </p:pic>
      <p:pic>
        <p:nvPicPr>
          <p:cNvPr id="12" name="صورة 11">
            <a:extLst>
              <a:ext uri="{FF2B5EF4-FFF2-40B4-BE49-F238E27FC236}">
                <a16:creationId xmlns:a16="http://schemas.microsoft.com/office/drawing/2014/main" id="{B4194629-E0CF-4656-BE01-C8B81D580AC9}"/>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checkerboard(across)">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amond(in)">
                                      <p:cBhvr>
                                        <p:cTn id="3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lowchart: Document 3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C4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صورة 3">
            <a:extLst>
              <a:ext uri="{FF2B5EF4-FFF2-40B4-BE49-F238E27FC236}">
                <a16:creationId xmlns:a16="http://schemas.microsoft.com/office/drawing/2014/main" id="{3445B52F-F9D2-4EFE-B374-319C056389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3" r="1" b="1"/>
          <a:stretch/>
        </p:blipFill>
        <p:spPr>
          <a:xfrm>
            <a:off x="418498" y="157105"/>
            <a:ext cx="3687377" cy="2475442"/>
          </a:xfrm>
          <a:prstGeom prst="rect">
            <a:avLst/>
          </a:prstGeom>
        </p:spPr>
      </p:pic>
      <p:pic>
        <p:nvPicPr>
          <p:cNvPr id="5" name="صورة 4">
            <a:extLst>
              <a:ext uri="{FF2B5EF4-FFF2-40B4-BE49-F238E27FC236}">
                <a16:creationId xmlns:a16="http://schemas.microsoft.com/office/drawing/2014/main" id="{8DC325A8-D06A-498D-A42E-820B4082A2DD}"/>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871153"/>
            <a:ext cx="12192000" cy="986843"/>
          </a:xfrm>
          <a:prstGeom prst="rect">
            <a:avLst/>
          </a:prstGeom>
        </p:spPr>
      </p:pic>
      <p:sp>
        <p:nvSpPr>
          <p:cNvPr id="7" name="عنوان 3">
            <a:extLst>
              <a:ext uri="{FF2B5EF4-FFF2-40B4-BE49-F238E27FC236}">
                <a16:creationId xmlns:a16="http://schemas.microsoft.com/office/drawing/2014/main" id="{8E0842F9-2780-3168-9577-262DE51BF814}"/>
              </a:ext>
            </a:extLst>
          </p:cNvPr>
          <p:cNvSpPr txBox="1">
            <a:spLocks/>
          </p:cNvSpPr>
          <p:nvPr/>
        </p:nvSpPr>
        <p:spPr>
          <a:xfrm>
            <a:off x="4805916" y="2531179"/>
            <a:ext cx="5978440" cy="1143000"/>
          </a:xfrm>
          <a:prstGeom prst="rect">
            <a:avLst/>
          </a:prstGeom>
        </p:spPr>
        <p:txBody>
          <a:bodyPr vert="horz" lIns="91440" tIns="45720" rIns="91440" bIns="45720" rtlCol="1" anchor="ctr">
            <a:normAutofit fontScale="925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ar-SA" dirty="0">
                <a:solidFill>
                  <a:srgbClr val="FF0000"/>
                </a:solidFill>
                <a:cs typeface="PT Bold Broken" pitchFamily="2" charset="-78"/>
              </a:rPr>
              <a:t>ما هو اختبار القدرات العامة ؟ </a:t>
            </a:r>
            <a:endParaRPr lang="en-US" dirty="0">
              <a:solidFill>
                <a:srgbClr val="FF0000"/>
              </a:solidFill>
              <a:cs typeface="PT Bold Broken"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عنوان 3"/>
          <p:cNvSpPr>
            <a:spLocks noGrp="1"/>
          </p:cNvSpPr>
          <p:nvPr>
            <p:ph type="title"/>
          </p:nvPr>
        </p:nvSpPr>
        <p:spPr>
          <a:xfrm>
            <a:off x="2945219" y="260648"/>
            <a:ext cx="6159193" cy="1143000"/>
          </a:xfrm>
        </p:spPr>
        <p:txBody>
          <a:bodyPr>
            <a:normAutofit fontScale="90000"/>
          </a:bodyPr>
          <a:lstStyle/>
          <a:p>
            <a:pPr algn="r" rtl="1" eaLnBrk="1" hangingPunct="1">
              <a:defRPr/>
            </a:pPr>
            <a:r>
              <a:rPr lang="ar-SA" dirty="0">
                <a:solidFill>
                  <a:srgbClr val="FF0000"/>
                </a:solidFill>
                <a:cs typeface="PT Bold Broken" pitchFamily="2" charset="-78"/>
              </a:rPr>
              <a:t>ما هو اختبار القدرات العامة ؟ </a:t>
            </a:r>
            <a:endParaRPr lang="en-US" dirty="0">
              <a:solidFill>
                <a:srgbClr val="FF0000"/>
              </a:solidFill>
              <a:cs typeface="PT Bold Broken" pitchFamily="2" charset="-78"/>
            </a:endParaRPr>
          </a:p>
        </p:txBody>
      </p:sp>
      <p:sp>
        <p:nvSpPr>
          <p:cNvPr id="5" name="عنصر نائب للمحتوى 4"/>
          <p:cNvSpPr>
            <a:spLocks noGrp="1"/>
          </p:cNvSpPr>
          <p:nvPr>
            <p:ph idx="1"/>
          </p:nvPr>
        </p:nvSpPr>
        <p:spPr>
          <a:xfrm>
            <a:off x="2514600" y="1337933"/>
            <a:ext cx="7683810" cy="4525963"/>
          </a:xfrm>
        </p:spPr>
        <p:txBody>
          <a:bodyPr rtlCol="0">
            <a:normAutofit/>
          </a:bodyPr>
          <a:lstStyle/>
          <a:p>
            <a:pPr>
              <a:defRPr/>
            </a:pPr>
            <a:r>
              <a:rPr lang="ar-SA" sz="3200" b="1" dirty="0">
                <a:latin typeface="Traditional Arabic" pitchFamily="18" charset="-78"/>
                <a:cs typeface="Traditional Arabic" pitchFamily="18" charset="-78"/>
              </a:rPr>
              <a:t> هو اختبار يقيس القدرة التحليلية والاستدلالية لدى الطالبة، أي أنه يركز على معرفة قابلية الطالبة للتعلم بصرف النظر عن براعتها الخاصة في موضوع معيّن؛ وذلك من خلال قياس:</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القدرة على فهم المقروء.</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القدرة على إدراك العلاقات المنطقية.</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القدرة على حل مسائل مبنية على مفاهيم رياضية أساسية.</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القدرة على الاستنتاج.</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القدرة على القياس.</a:t>
            </a:r>
            <a:endParaRPr lang="en-US" sz="3200" b="1" dirty="0">
              <a:latin typeface="Traditional Arabic" pitchFamily="18" charset="-78"/>
              <a:cs typeface="Traditional Arabic" pitchFamily="18" charset="-78"/>
            </a:endParaRPr>
          </a:p>
          <a:p>
            <a:pPr>
              <a:defRPr/>
            </a:pPr>
            <a:endParaRPr lang="en-US" sz="3200" b="1" dirty="0">
              <a:latin typeface="Traditional Arabic" pitchFamily="18" charset="-78"/>
              <a:cs typeface="Traditional Arabic" pitchFamily="18" charset="-78"/>
            </a:endParaRPr>
          </a:p>
        </p:txBody>
      </p:sp>
      <p:pic>
        <p:nvPicPr>
          <p:cNvPr id="18438" name="صورة 8" descr="س4.jpg"/>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404174" y="260648"/>
            <a:ext cx="1179910" cy="1568451"/>
          </a:xfrm>
          <a:prstGeom prst="rect">
            <a:avLst/>
          </a:prstGeom>
          <a:noFill/>
          <a:ln w="9525">
            <a:noFill/>
            <a:miter lim="800000"/>
            <a:headEnd/>
            <a:tailEnd/>
          </a:ln>
        </p:spPr>
      </p:pic>
      <p:pic>
        <p:nvPicPr>
          <p:cNvPr id="6" name="صورة 5">
            <a:extLst>
              <a:ext uri="{FF2B5EF4-FFF2-40B4-BE49-F238E27FC236}">
                <a16:creationId xmlns:a16="http://schemas.microsoft.com/office/drawing/2014/main" id="{7970EFC8-FD6E-4534-A08C-7B9B1C6A4FB6}"/>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28602"/>
            <a:ext cx="12192000" cy="1329395"/>
          </a:xfrm>
          <a:prstGeom prst="rect">
            <a:avLst/>
          </a:prstGeom>
        </p:spPr>
      </p:pic>
    </p:spTree>
    <p:extLst>
      <p:ext uri="{BB962C8B-B14F-4D97-AF65-F5344CB8AC3E}">
        <p14:creationId xmlns:p14="http://schemas.microsoft.com/office/powerpoint/2010/main" val="17809729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arn(inVertical)">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عنوان 3"/>
          <p:cNvSpPr>
            <a:spLocks noGrp="1"/>
          </p:cNvSpPr>
          <p:nvPr>
            <p:ph type="title"/>
          </p:nvPr>
        </p:nvSpPr>
        <p:spPr>
          <a:xfrm>
            <a:off x="1553813" y="487948"/>
            <a:ext cx="9418320" cy="1143000"/>
          </a:xfrm>
        </p:spPr>
        <p:txBody>
          <a:bodyPr>
            <a:normAutofit fontScale="90000"/>
          </a:bodyPr>
          <a:lstStyle/>
          <a:p>
            <a:pPr algn="r" rtl="1" eaLnBrk="1" hangingPunct="1">
              <a:defRPr/>
            </a:pPr>
            <a:r>
              <a:rPr lang="ar-SA" dirty="0">
                <a:solidFill>
                  <a:srgbClr val="FF0000"/>
                </a:solidFill>
                <a:cs typeface="PT Bold Broken" pitchFamily="2" charset="-78"/>
              </a:rPr>
              <a:t>متى يمكن للطالبة دخول اختبار القدرات العامة؟</a:t>
            </a:r>
            <a:endParaRPr lang="en-US" dirty="0">
              <a:solidFill>
                <a:srgbClr val="FF0000"/>
              </a:solidFill>
              <a:cs typeface="PT Bold Broken" pitchFamily="2" charset="-78"/>
            </a:endParaRPr>
          </a:p>
        </p:txBody>
      </p:sp>
      <p:sp>
        <p:nvSpPr>
          <p:cNvPr id="5" name="عنصر نائب للمحتوى 4"/>
          <p:cNvSpPr>
            <a:spLocks noGrp="1"/>
          </p:cNvSpPr>
          <p:nvPr>
            <p:ph idx="1"/>
          </p:nvPr>
        </p:nvSpPr>
        <p:spPr>
          <a:xfrm>
            <a:off x="3821723" y="1957900"/>
            <a:ext cx="7150410" cy="3296912"/>
          </a:xfrm>
        </p:spPr>
        <p:txBody>
          <a:bodyPr rtlCol="0">
            <a:normAutofit/>
          </a:bodyPr>
          <a:lstStyle/>
          <a:p>
            <a:pPr>
              <a:defRPr/>
            </a:pPr>
            <a:r>
              <a:rPr lang="ar-SA" sz="3200" b="1" dirty="0">
                <a:latin typeface="Traditional Arabic" pitchFamily="18" charset="-78"/>
                <a:cs typeface="Traditional Arabic" pitchFamily="18" charset="-78"/>
              </a:rPr>
              <a:t> الاختبار متاح لطلاب الصفين الثاني والثالث ثانوي.</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مدة صلاحية الاختبار 5 سنوات.</a:t>
            </a:r>
            <a:endParaRPr lang="en-US" sz="3200" b="1" dirty="0">
              <a:latin typeface="Traditional Arabic" pitchFamily="18" charset="-78"/>
              <a:cs typeface="Traditional Arabic" pitchFamily="18" charset="-78"/>
            </a:endParaRPr>
          </a:p>
          <a:p>
            <a:pPr>
              <a:defRPr/>
            </a:pPr>
            <a:r>
              <a:rPr lang="ar-SA" sz="3200" b="1" dirty="0">
                <a:latin typeface="Traditional Arabic" pitchFamily="18" charset="-78"/>
                <a:cs typeface="Traditional Arabic" pitchFamily="18" charset="-78"/>
              </a:rPr>
              <a:t> يحق للطالب دخول الاختبار 5 مرات.</a:t>
            </a:r>
          </a:p>
          <a:p>
            <a:pPr>
              <a:defRPr/>
            </a:pPr>
            <a:r>
              <a:rPr lang="ar-SA" sz="3200" b="1" dirty="0">
                <a:latin typeface="Traditional Arabic" pitchFamily="18" charset="-78"/>
                <a:cs typeface="Traditional Arabic" pitchFamily="18" charset="-78"/>
              </a:rPr>
              <a:t> المدة الزمنية بين اختبارين محوسبين 30 يوم.</a:t>
            </a:r>
            <a:endParaRPr lang="en-US" sz="3200" b="1" dirty="0">
              <a:latin typeface="Traditional Arabic" pitchFamily="18" charset="-78"/>
              <a:cs typeface="Traditional Arabic" pitchFamily="18" charset="-78"/>
            </a:endParaRPr>
          </a:p>
        </p:txBody>
      </p:sp>
      <p:pic>
        <p:nvPicPr>
          <p:cNvPr id="78850" name="Picture 2" descr="Image result for â«ÙÙØªâ¬â"/>
          <p:cNvPicPr>
            <a:picLocks noChangeAspect="1" noChangeArrowheads="1"/>
          </p:cNvPicPr>
          <p:nvPr/>
        </p:nvPicPr>
        <p:blipFill>
          <a:blip r:embed="rId2"/>
          <a:srcRect/>
          <a:stretch>
            <a:fillRect/>
          </a:stretch>
        </p:blipFill>
        <p:spPr bwMode="auto">
          <a:xfrm>
            <a:off x="305467" y="3497372"/>
            <a:ext cx="1828800" cy="1905001"/>
          </a:xfrm>
          <a:prstGeom prst="rect">
            <a:avLst/>
          </a:prstGeom>
          <a:noFill/>
        </p:spPr>
      </p:pic>
      <p:pic>
        <p:nvPicPr>
          <p:cNvPr id="6" name="صورة 5">
            <a:extLst>
              <a:ext uri="{FF2B5EF4-FFF2-40B4-BE49-F238E27FC236}">
                <a16:creationId xmlns:a16="http://schemas.microsoft.com/office/drawing/2014/main" id="{FBB8949B-14AA-422B-AA41-9B4D1473A487}"/>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581765"/>
            <a:ext cx="12192000" cy="1329395"/>
          </a:xfrm>
          <a:prstGeom prst="rect">
            <a:avLst/>
          </a:prstGeom>
        </p:spPr>
      </p:pic>
    </p:spTree>
    <p:extLst>
      <p:ext uri="{BB962C8B-B14F-4D97-AF65-F5344CB8AC3E}">
        <p14:creationId xmlns:p14="http://schemas.microsoft.com/office/powerpoint/2010/main" val="38174025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907972" y="-650181"/>
            <a:ext cx="7391400" cy="5447645"/>
          </a:xfrm>
          <a:prstGeom prst="rect">
            <a:avLst/>
          </a:prstGeom>
          <a:noFill/>
          <a:ln w="9525">
            <a:noFill/>
            <a:miter lim="800000"/>
            <a:headEnd/>
            <a:tailEnd/>
          </a:ln>
        </p:spPr>
        <p:txBody>
          <a:bodyPr wrap="square" anchor="ctr">
            <a:spAutoFit/>
          </a:bodyPr>
          <a:lstStyle/>
          <a:p>
            <a:pPr eaLnBrk="0" hangingPunct="0">
              <a:defRPr/>
            </a:pPr>
            <a:endParaRPr lang="ar-SA" sz="2400" b="1" dirty="0">
              <a:solidFill>
                <a:srgbClr val="FF0000"/>
              </a:solidFill>
              <a:effectLst>
                <a:outerShdw blurRad="38100" dist="38100" dir="2700000" algn="tl">
                  <a:srgbClr val="000000">
                    <a:alpha val="43137"/>
                  </a:srgbClr>
                </a:outerShdw>
              </a:effectLst>
              <a:latin typeface="Arial" charset="0"/>
              <a:cs typeface="Times New Roman" pitchFamily="18" charset="0"/>
            </a:endParaRPr>
          </a:p>
          <a:p>
            <a:pPr eaLnBrk="0" hangingPunct="0">
              <a:defRPr/>
            </a:pPr>
            <a:endParaRPr lang="ar-SA" sz="2400" b="1" dirty="0">
              <a:solidFill>
                <a:srgbClr val="FF0000"/>
              </a:solidFill>
              <a:effectLst>
                <a:outerShdw blurRad="38100" dist="38100" dir="2700000" algn="tl">
                  <a:srgbClr val="000000">
                    <a:alpha val="43137"/>
                  </a:srgbClr>
                </a:outerShdw>
              </a:effectLst>
              <a:latin typeface="Arial" charset="0"/>
              <a:cs typeface="Times New Roman" pitchFamily="18" charset="0"/>
            </a:endParaRPr>
          </a:p>
          <a:p>
            <a:pPr eaLnBrk="0" hangingPunct="0">
              <a:defRPr/>
            </a:pPr>
            <a:endParaRPr lang="ar-SA" sz="2400" b="1" dirty="0">
              <a:solidFill>
                <a:srgbClr val="FF0000"/>
              </a:solidFill>
              <a:effectLst>
                <a:outerShdw blurRad="38100" dist="38100" dir="2700000" algn="tl">
                  <a:srgbClr val="000000">
                    <a:alpha val="43137"/>
                  </a:srgbClr>
                </a:outerShdw>
              </a:effectLst>
              <a:latin typeface="Arial" charset="0"/>
              <a:cs typeface="Times New Roman" pitchFamily="18" charset="0"/>
            </a:endParaRPr>
          </a:p>
          <a:p>
            <a:pPr eaLnBrk="0" hangingPunct="0">
              <a:defRPr/>
            </a:pPr>
            <a:endParaRPr lang="ar-SA" sz="2400" b="1" dirty="0">
              <a:solidFill>
                <a:srgbClr val="FF0000"/>
              </a:solidFill>
              <a:effectLst>
                <a:outerShdw blurRad="38100" dist="38100" dir="2700000" algn="tl">
                  <a:srgbClr val="000000">
                    <a:alpha val="43137"/>
                  </a:srgbClr>
                </a:outerShdw>
              </a:effectLst>
              <a:latin typeface="Arial" charset="0"/>
              <a:cs typeface="Times New Roman" pitchFamily="18" charset="0"/>
            </a:endParaRPr>
          </a:p>
          <a:p>
            <a:pPr eaLnBrk="0" hangingPunct="0">
              <a:defRPr/>
            </a:pPr>
            <a:r>
              <a:rPr lang="en-US" sz="3600" b="1" dirty="0">
                <a:solidFill>
                  <a:srgbClr val="FF0000"/>
                </a:solidFill>
                <a:effectLst>
                  <a:outerShdw blurRad="38100" dist="38100" dir="2700000" algn="tl">
                    <a:srgbClr val="000000">
                      <a:alpha val="43137"/>
                    </a:srgbClr>
                  </a:outerShdw>
                </a:effectLst>
                <a:latin typeface="Arial" charset="0"/>
                <a:cs typeface="Times New Roman" pitchFamily="18" charset="0"/>
              </a:rPr>
              <a:t> </a:t>
            </a:r>
            <a:r>
              <a:rPr lang="ar-SA" sz="3600" b="1" u="sng" dirty="0">
                <a:solidFill>
                  <a:srgbClr val="FF0000"/>
                </a:solidFill>
                <a:effectLst>
                  <a:outerShdw blurRad="38100" dist="38100" dir="2700000" algn="tl">
                    <a:srgbClr val="000000">
                      <a:alpha val="43137"/>
                    </a:srgbClr>
                  </a:outerShdw>
                </a:effectLst>
                <a:latin typeface="Traditional Arabic" pitchFamily="2" charset="-78"/>
                <a:cs typeface="Times New Roman" pitchFamily="18" charset="0"/>
              </a:rPr>
              <a:t>ملاحظة مهمة</a:t>
            </a:r>
          </a:p>
          <a:p>
            <a:pPr eaLnBrk="0" hangingPunct="0">
              <a:defRPr/>
            </a:pPr>
            <a:endParaRPr lang="ar-SA" sz="3600" b="1" u="sng" dirty="0">
              <a:solidFill>
                <a:srgbClr val="FF0000"/>
              </a:solidFill>
              <a:effectLst>
                <a:outerShdw blurRad="38100" dist="38100" dir="2700000" algn="tl">
                  <a:srgbClr val="000000">
                    <a:alpha val="43137"/>
                  </a:srgbClr>
                </a:outerShdw>
              </a:effectLst>
              <a:latin typeface="Traditional Arabic" pitchFamily="2" charset="-78"/>
              <a:cs typeface="Times New Roman" pitchFamily="18" charset="0"/>
            </a:endParaRPr>
          </a:p>
          <a:p>
            <a:pPr eaLnBrk="0" hangingPunct="0">
              <a:defRPr/>
            </a:pPr>
            <a:r>
              <a:rPr lang="ar-SA" sz="3600" b="1" dirty="0">
                <a:solidFill>
                  <a:schemeClr val="accent5">
                    <a:lumMod val="50000"/>
                  </a:schemeClr>
                </a:solidFill>
                <a:latin typeface="Traditional Arabic" pitchFamily="18" charset="-78"/>
                <a:cs typeface="Traditional Arabic" pitchFamily="18" charset="-78"/>
              </a:rPr>
              <a:t>تستمر فترة التسجيل في الاختبار بعد انتهاء فترة التسجيل المبكر "حسب المقاعد المتاحة" ويغلق التسجيل المتأخر قبل موعد الاختبار بـ 24 ساعة.</a:t>
            </a:r>
          </a:p>
          <a:p>
            <a:pPr marL="342900" indent="-342900" eaLnBrk="0" hangingPunct="0">
              <a:buFont typeface="Arial" pitchFamily="34" charset="0"/>
              <a:buChar char="•"/>
              <a:defRPr/>
            </a:pPr>
            <a:r>
              <a:rPr lang="ar-SA" sz="3600" b="1" dirty="0">
                <a:solidFill>
                  <a:schemeClr val="accent5">
                    <a:lumMod val="50000"/>
                  </a:schemeClr>
                </a:solidFill>
                <a:latin typeface="Traditional Arabic" pitchFamily="18" charset="-78"/>
                <a:cs typeface="Traditional Arabic" pitchFamily="18" charset="-78"/>
              </a:rPr>
              <a:t>لا يحق للطالبة دخول الاختبار أكثر من مرة في الفترة الواحدة</a:t>
            </a:r>
            <a:r>
              <a:rPr lang="en-US" sz="3600" b="1" dirty="0">
                <a:solidFill>
                  <a:schemeClr val="accent5">
                    <a:lumMod val="50000"/>
                  </a:schemeClr>
                </a:solidFill>
                <a:latin typeface="Traditional Arabic" pitchFamily="18" charset="-78"/>
                <a:cs typeface="Traditional Arabic" pitchFamily="18" charset="-78"/>
              </a:rPr>
              <a:t> .</a:t>
            </a:r>
            <a:endParaRPr lang="en-US" sz="2400" b="1" dirty="0">
              <a:solidFill>
                <a:schemeClr val="accent5">
                  <a:lumMod val="50000"/>
                </a:schemeClr>
              </a:solidFill>
              <a:latin typeface="Traditional Arabic" pitchFamily="18" charset="-78"/>
              <a:cs typeface="Traditional Arabic" pitchFamily="18" charset="-78"/>
            </a:endParaRPr>
          </a:p>
        </p:txBody>
      </p:sp>
      <p:pic>
        <p:nvPicPr>
          <p:cNvPr id="3" name="صورة 2">
            <a:extLst>
              <a:ext uri="{FF2B5EF4-FFF2-40B4-BE49-F238E27FC236}">
                <a16:creationId xmlns:a16="http://schemas.microsoft.com/office/drawing/2014/main" id="{1532BA3E-E4CB-4853-906B-13E9AE8503A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528602"/>
            <a:ext cx="12192000" cy="1329395"/>
          </a:xfrm>
          <a:prstGeom prst="rect">
            <a:avLst/>
          </a:prstGeom>
        </p:spPr>
      </p:pic>
    </p:spTree>
    <p:extLst>
      <p:ext uri="{BB962C8B-B14F-4D97-AF65-F5344CB8AC3E}">
        <p14:creationId xmlns:p14="http://schemas.microsoft.com/office/powerpoint/2010/main" val="62933468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ppt_w/2"/>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ppt_w</p:attrName>
                                        </p:attrNameLst>
                                      </p:cBhvr>
                                      <p:tavLst>
                                        <p:tav tm="0">
                                          <p:val>
                                            <p:fltVal val="0"/>
                                          </p:val>
                                        </p:tav>
                                        <p:tav tm="100000">
                                          <p:val>
                                            <p:strVal val="#ppt_w"/>
                                          </p:val>
                                        </p:tav>
                                      </p:tavLst>
                                    </p:anim>
                                    <p:anim calcmode="lin" valueType="num">
                                      <p:cBhvr>
                                        <p:cTn id="10"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defRPr/>
            </a:pPr>
            <a:r>
              <a:rPr lang="ar-SA" dirty="0">
                <a:solidFill>
                  <a:srgbClr val="FF0000"/>
                </a:solidFill>
                <a:cs typeface="PT Bold Broken" pitchFamily="2" charset="-78"/>
              </a:rPr>
              <a:t>مكونات الاختبار</a:t>
            </a:r>
            <a:endParaRPr lang="en-US" dirty="0">
              <a:solidFill>
                <a:srgbClr val="FF0000"/>
              </a:solidFill>
              <a:cs typeface="PT Bold Broken" pitchFamily="2" charset="-78"/>
            </a:endParaRPr>
          </a:p>
        </p:txBody>
      </p:sp>
      <p:graphicFrame>
        <p:nvGraphicFramePr>
          <p:cNvPr id="4" name="عنصر نائب للمحتوى 3"/>
          <p:cNvGraphicFramePr>
            <a:graphicFrameLocks/>
          </p:cNvGraphicFramePr>
          <p:nvPr>
            <p:extLst>
              <p:ext uri="{D42A27DB-BD31-4B8C-83A1-F6EECF244321}">
                <p14:modId xmlns:p14="http://schemas.microsoft.com/office/powerpoint/2010/main" val="3412702620"/>
              </p:ext>
            </p:extLst>
          </p:nvPr>
        </p:nvGraphicFramePr>
        <p:xfrm>
          <a:off x="1790700" y="797629"/>
          <a:ext cx="8610599"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سهم لأعلى 7"/>
          <p:cNvSpPr/>
          <p:nvPr/>
        </p:nvSpPr>
        <p:spPr>
          <a:xfrm>
            <a:off x="2651760" y="4148780"/>
            <a:ext cx="1134126" cy="1224136"/>
          </a:xfrm>
          <a:prstGeom prst="upArrow">
            <a:avLst>
              <a:gd name="adj1" fmla="val 55413"/>
              <a:gd name="adj2" fmla="val 52914"/>
            </a:avLst>
          </a:prstGeom>
        </p:spPr>
        <p:style>
          <a:lnRef idx="0">
            <a:schemeClr val="accent5"/>
          </a:lnRef>
          <a:fillRef idx="3">
            <a:schemeClr val="accent5"/>
          </a:fillRef>
          <a:effectRef idx="3">
            <a:schemeClr val="accent5"/>
          </a:effectRef>
          <a:fontRef idx="minor">
            <a:schemeClr val="lt1"/>
          </a:fontRef>
        </p:style>
        <p:txBody>
          <a:bodyPr lIns="36000" rIns="36000" anchor="ctr"/>
          <a:lstStyle/>
          <a:p>
            <a:pPr algn="ctr" rtl="0">
              <a:defRPr/>
            </a:pPr>
            <a:r>
              <a:rPr lang="ar-SA" sz="1600" b="1" dirty="0">
                <a:solidFill>
                  <a:prstClr val="white"/>
                </a:solidFill>
              </a:rPr>
              <a:t>خاص بالقسم العلمي</a:t>
            </a:r>
            <a:endParaRPr lang="en-US" sz="1600" b="1" dirty="0">
              <a:solidFill>
                <a:prstClr val="white"/>
              </a:solidFill>
            </a:endParaRPr>
          </a:p>
        </p:txBody>
      </p:sp>
      <p:pic>
        <p:nvPicPr>
          <p:cNvPr id="5" name="صورة 4">
            <a:extLst>
              <a:ext uri="{FF2B5EF4-FFF2-40B4-BE49-F238E27FC236}">
                <a16:creationId xmlns:a16="http://schemas.microsoft.com/office/drawing/2014/main" id="{BFDEA635-3730-465A-9900-1834B468A755}"/>
              </a:ext>
            </a:extLst>
          </p:cNvPr>
          <p:cNvPicPr>
            <a:picLocks noChangeAspect="1"/>
          </p:cNvPicPr>
          <p:nvPr/>
        </p:nvPicPr>
        <p:blipFill rotWithShape="1">
          <a:blip r:embed="rId7">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b="57777"/>
          <a:stretch/>
        </p:blipFill>
        <p:spPr>
          <a:xfrm rot="10800000">
            <a:off x="0" y="5528602"/>
            <a:ext cx="12192000" cy="1329395"/>
          </a:xfrm>
          <a:prstGeom prst="rect">
            <a:avLst/>
          </a:prstGeom>
        </p:spPr>
      </p:pic>
    </p:spTree>
    <p:extLst>
      <p:ext uri="{BB962C8B-B14F-4D97-AF65-F5344CB8AC3E}">
        <p14:creationId xmlns:p14="http://schemas.microsoft.com/office/powerpoint/2010/main" val="1597419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lide(fromBottom)">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12126" y="0"/>
            <a:ext cx="8051074" cy="1143000"/>
          </a:xfrm>
        </p:spPr>
        <p:txBody>
          <a:bodyPr>
            <a:normAutofit/>
          </a:bodyPr>
          <a:lstStyle/>
          <a:p>
            <a:pPr algn="r" eaLnBrk="1" hangingPunct="1">
              <a:defRPr/>
            </a:pPr>
            <a:r>
              <a:rPr lang="ar-SA" dirty="0">
                <a:solidFill>
                  <a:srgbClr val="FF0000"/>
                </a:solidFill>
                <a:cs typeface="PT Bold Broken" pitchFamily="2" charset="-78"/>
              </a:rPr>
              <a:t>   أنواع الأسئلة في اختبار القدرات</a:t>
            </a:r>
            <a:endParaRPr lang="en-US" dirty="0">
              <a:solidFill>
                <a:srgbClr val="FF0000"/>
              </a:solidFill>
              <a:cs typeface="PT Bold Broken" pitchFamily="2" charset="-78"/>
            </a:endParaRPr>
          </a:p>
        </p:txBody>
      </p:sp>
      <p:graphicFrame>
        <p:nvGraphicFramePr>
          <p:cNvPr id="9" name="عنصر نائب للمحتوى 3"/>
          <p:cNvGraphicFramePr>
            <a:graphicFrameLocks/>
          </p:cNvGraphicFramePr>
          <p:nvPr/>
        </p:nvGraphicFramePr>
        <p:xfrm>
          <a:off x="1828800" y="1066800"/>
          <a:ext cx="8382000" cy="2592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زاوية مطوية 10"/>
          <p:cNvSpPr/>
          <p:nvPr/>
        </p:nvSpPr>
        <p:spPr>
          <a:xfrm>
            <a:off x="6702155" y="3933056"/>
            <a:ext cx="4353376" cy="2543944"/>
          </a:xfrm>
          <a:prstGeom prst="foldedCorner">
            <a:avLst/>
          </a:prstGeom>
          <a:ln>
            <a:noFill/>
          </a:ln>
          <a:effectLst>
            <a:outerShdw blurRad="40000" dist="20000" dir="5400000" rotWithShape="0">
              <a:srgbClr val="000000">
                <a:alpha val="38000"/>
              </a:srgbClr>
            </a:outerShdw>
            <a:softEdge rad="31750"/>
          </a:effectLst>
        </p:spPr>
        <p:style>
          <a:lnRef idx="1">
            <a:schemeClr val="accent3"/>
          </a:lnRef>
          <a:fillRef idx="2">
            <a:schemeClr val="accent3"/>
          </a:fillRef>
          <a:effectRef idx="1">
            <a:schemeClr val="accent3"/>
          </a:effectRef>
          <a:fontRef idx="minor">
            <a:schemeClr val="dk1"/>
          </a:fontRef>
        </p:style>
        <p:txBody>
          <a:bodyPr lIns="72000" tIns="72000" rIns="108000"/>
          <a:lstStyle/>
          <a:p>
            <a:pPr>
              <a:defRPr/>
            </a:pPr>
            <a:r>
              <a:rPr lang="ar-SA" sz="2000" b="1" dirty="0">
                <a:solidFill>
                  <a:prstClr val="black"/>
                </a:solidFill>
              </a:rPr>
              <a:t>أسئلة</a:t>
            </a:r>
            <a:r>
              <a:rPr lang="ar-SA" sz="2000" dirty="0">
                <a:solidFill>
                  <a:prstClr val="black"/>
                </a:solidFill>
              </a:rPr>
              <a:t> </a:t>
            </a:r>
            <a:r>
              <a:rPr lang="ar-SA" sz="2000" dirty="0">
                <a:solidFill>
                  <a:srgbClr val="FF0000"/>
                </a:solidFill>
                <a:effectLst>
                  <a:outerShdw blurRad="38100" dist="38100" dir="2700000" algn="tl">
                    <a:srgbClr val="000000">
                      <a:alpha val="43137"/>
                    </a:srgbClr>
                  </a:outerShdw>
                </a:effectLst>
              </a:rPr>
              <a:t>الاختيار من متعدد </a:t>
            </a:r>
          </a:p>
          <a:p>
            <a:pPr>
              <a:defRPr/>
            </a:pPr>
            <a:r>
              <a:rPr lang="ar-SA" sz="2000" b="1" dirty="0">
                <a:solidFill>
                  <a:prstClr val="black"/>
                </a:solidFill>
              </a:rPr>
              <a:t>حيث يرافق (</a:t>
            </a:r>
            <a:r>
              <a:rPr lang="en-US" sz="2000" dirty="0">
                <a:solidFill>
                  <a:prstClr val="black"/>
                </a:solidFill>
                <a:latin typeface="Angsana New" pitchFamily="18" charset="-34"/>
                <a:cs typeface="Angsana New" pitchFamily="18" charset="-34"/>
              </a:rPr>
              <a:t>Multiple Choice Questions</a:t>
            </a:r>
            <a:r>
              <a:rPr lang="ar-SA" sz="2000" b="1" dirty="0">
                <a:solidFill>
                  <a:prstClr val="black"/>
                </a:solidFill>
              </a:rPr>
              <a:t> ) كل سؤال عدة اختيارات مختلفة (تأخذ عادة الحروف :أ ، ب ، ج ، د ) يكون من بينها اختيار واحد فقط يمثل الإجابة الصحيحة .</a:t>
            </a:r>
            <a:endParaRPr lang="en-US" sz="2000" b="1" dirty="0">
              <a:solidFill>
                <a:prstClr val="black"/>
              </a:solidFill>
            </a:endParaRPr>
          </a:p>
          <a:p>
            <a:pPr>
              <a:defRPr/>
            </a:pPr>
            <a:endParaRPr lang="en-US" sz="2000" dirty="0">
              <a:solidFill>
                <a:prstClr val="black"/>
              </a:solidFill>
            </a:endParaRPr>
          </a:p>
          <a:p>
            <a:pPr>
              <a:defRPr/>
            </a:pPr>
            <a:endParaRPr lang="ar-SA" sz="2000" dirty="0">
              <a:solidFill>
                <a:prstClr val="black"/>
              </a:solidFill>
            </a:endParaRPr>
          </a:p>
          <a:p>
            <a:pPr>
              <a:defRPr/>
            </a:pPr>
            <a:endParaRPr lang="ar-SA" sz="2000" dirty="0">
              <a:solidFill>
                <a:prstClr val="black"/>
              </a:solidFill>
            </a:endParaRPr>
          </a:p>
          <a:p>
            <a:pPr>
              <a:defRPr/>
            </a:pPr>
            <a:endParaRPr lang="ar-SA" sz="2000" dirty="0">
              <a:solidFill>
                <a:prstClr val="black"/>
              </a:solidFill>
            </a:endParaRPr>
          </a:p>
        </p:txBody>
      </p:sp>
      <p:sp>
        <p:nvSpPr>
          <p:cNvPr id="12" name="زاوية مطوية 11"/>
          <p:cNvSpPr/>
          <p:nvPr/>
        </p:nvSpPr>
        <p:spPr>
          <a:xfrm>
            <a:off x="1515292" y="3894956"/>
            <a:ext cx="4677412" cy="2620144"/>
          </a:xfrm>
          <a:prstGeom prst="foldedCorner">
            <a:avLst/>
          </a:prstGeom>
          <a:ln>
            <a:noFill/>
          </a:ln>
          <a:effectLst>
            <a:outerShdw blurRad="40000" dist="20000" dir="5400000" rotWithShape="0">
              <a:srgbClr val="000000">
                <a:alpha val="38000"/>
              </a:srgbClr>
            </a:outerShdw>
            <a:softEdge rad="31750"/>
          </a:effectLst>
        </p:spPr>
        <p:style>
          <a:lnRef idx="1">
            <a:schemeClr val="accent3"/>
          </a:lnRef>
          <a:fillRef idx="2">
            <a:schemeClr val="accent3"/>
          </a:fillRef>
          <a:effectRef idx="1">
            <a:schemeClr val="accent3"/>
          </a:effectRef>
          <a:fontRef idx="minor">
            <a:schemeClr val="dk1"/>
          </a:fontRef>
        </p:style>
        <p:txBody>
          <a:bodyPr lIns="72000" tIns="72000" rIns="108000"/>
          <a:lstStyle/>
          <a:p>
            <a:pPr algn="r">
              <a:defRPr/>
            </a:pPr>
            <a:r>
              <a:rPr lang="ar-SA" dirty="0">
                <a:solidFill>
                  <a:prstClr val="black"/>
                </a:solidFill>
              </a:rPr>
              <a:t>أسئلة </a:t>
            </a:r>
            <a:r>
              <a:rPr lang="ar-SA" dirty="0">
                <a:solidFill>
                  <a:srgbClr val="FF0000"/>
                </a:solidFill>
                <a:effectLst>
                  <a:outerShdw blurRad="38100" dist="38100" dir="2700000" algn="tl">
                    <a:srgbClr val="000000">
                      <a:alpha val="43137"/>
                    </a:srgbClr>
                  </a:outerShdw>
                </a:effectLst>
              </a:rPr>
              <a:t>المقارنات</a:t>
            </a:r>
            <a:r>
              <a:rPr lang="ar-SA" b="1" dirty="0">
                <a:solidFill>
                  <a:prstClr val="black"/>
                </a:solidFill>
              </a:rPr>
              <a:t> </a:t>
            </a:r>
          </a:p>
          <a:p>
            <a:pPr>
              <a:defRPr/>
            </a:pPr>
            <a:r>
              <a:rPr lang="ar-SA" b="1" dirty="0">
                <a:solidFill>
                  <a:prstClr val="black"/>
                </a:solidFill>
              </a:rPr>
              <a:t>(</a:t>
            </a:r>
            <a:r>
              <a:rPr lang="en-US" dirty="0">
                <a:solidFill>
                  <a:prstClr val="black"/>
                </a:solidFill>
                <a:latin typeface="Angsana New" pitchFamily="18" charset="-34"/>
                <a:cs typeface="Angsana New" pitchFamily="18" charset="-34"/>
              </a:rPr>
              <a:t>Questions</a:t>
            </a:r>
            <a:r>
              <a:rPr lang="ar-SA" dirty="0">
                <a:solidFill>
                  <a:prstClr val="black"/>
                </a:solidFill>
                <a:latin typeface="Angsana New" pitchFamily="18" charset="-34"/>
                <a:cs typeface="Angsana New" pitchFamily="18" charset="-34"/>
              </a:rPr>
              <a:t> </a:t>
            </a:r>
            <a:r>
              <a:rPr lang="en-US" dirty="0">
                <a:solidFill>
                  <a:prstClr val="black"/>
                </a:solidFill>
                <a:latin typeface="Angsana New" pitchFamily="18" charset="-34"/>
                <a:cs typeface="Angsana New" pitchFamily="18" charset="-34"/>
              </a:rPr>
              <a:t>comparisons</a:t>
            </a:r>
            <a:r>
              <a:rPr lang="ar-SA" dirty="0">
                <a:solidFill>
                  <a:prstClr val="black"/>
                </a:solidFill>
                <a:latin typeface="Angsana New" pitchFamily="18" charset="-34"/>
                <a:cs typeface="Angsana New" pitchFamily="18" charset="-34"/>
              </a:rPr>
              <a:t> </a:t>
            </a:r>
            <a:r>
              <a:rPr lang="ar-SA" b="1" dirty="0">
                <a:solidFill>
                  <a:prstClr val="black"/>
                </a:solidFill>
              </a:rPr>
              <a:t>)</a:t>
            </a:r>
            <a:endParaRPr lang="ar-SA" dirty="0">
              <a:solidFill>
                <a:prstClr val="black"/>
              </a:solidFill>
              <a:latin typeface="Angsana New" pitchFamily="18" charset="-34"/>
              <a:cs typeface="Angsana New" pitchFamily="18" charset="-34"/>
            </a:endParaRPr>
          </a:p>
          <a:p>
            <a:pPr>
              <a:defRPr/>
            </a:pPr>
            <a:r>
              <a:rPr lang="ar-SA" b="1" dirty="0">
                <a:solidFill>
                  <a:prstClr val="black"/>
                </a:solidFill>
              </a:rPr>
              <a:t>حيث تُعطى معلومة أساسية في بداية السؤال وقد لا تعطى ومن ثمّ يُطلب المقارنة بين كميتين أو قيمتين واحدة كُتبت في العمود الأول والأخرى كتبت في العمود الثاني وعلى الطالبة التمييز بينهما (أكبر أو أصغر أو يساوي) أو أن العلاقة بينهما غير واضحة  لعدم كفاية المعلومات المعطاة للمقارنة.</a:t>
            </a:r>
            <a:endParaRPr lang="en-US" sz="2000" b="1" dirty="0">
              <a:solidFill>
                <a:prstClr val="black"/>
              </a:solidFill>
            </a:endParaRPr>
          </a:p>
          <a:p>
            <a:pPr algn="r">
              <a:defRPr/>
            </a:pPr>
            <a:endParaRPr lang="en-US" sz="2000" dirty="0">
              <a:solidFill>
                <a:prstClr val="black"/>
              </a:solidFill>
            </a:endParaRPr>
          </a:p>
          <a:p>
            <a:pPr algn="r">
              <a:defRPr/>
            </a:pPr>
            <a:endParaRPr lang="ar-SA" sz="2000" dirty="0">
              <a:solidFill>
                <a:prstClr val="black"/>
              </a:solidFill>
            </a:endParaRPr>
          </a:p>
          <a:p>
            <a:pPr algn="r">
              <a:defRPr/>
            </a:pPr>
            <a:endParaRPr lang="ar-SA" sz="2000" dirty="0">
              <a:solidFill>
                <a:prstClr val="black"/>
              </a:solidFill>
            </a:endParaRPr>
          </a:p>
          <a:p>
            <a:pPr algn="r">
              <a:defRPr/>
            </a:pPr>
            <a:endParaRPr lang="ar-SA" sz="2000" dirty="0">
              <a:solidFill>
                <a:prstClr val="black"/>
              </a:solidFill>
            </a:endParaRPr>
          </a:p>
        </p:txBody>
      </p:sp>
    </p:spTree>
    <p:extLst>
      <p:ext uri="{BB962C8B-B14F-4D97-AF65-F5344CB8AC3E}">
        <p14:creationId xmlns:p14="http://schemas.microsoft.com/office/powerpoint/2010/main" val="36530557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a:xfrm>
            <a:off x="3376207" y="132290"/>
            <a:ext cx="8229600" cy="864096"/>
          </a:xfrm>
        </p:spPr>
        <p:txBody>
          <a:bodyPr/>
          <a:lstStyle/>
          <a:p>
            <a:pPr algn="r" eaLnBrk="1" hangingPunct="1">
              <a:defRPr/>
            </a:pPr>
            <a:r>
              <a:rPr lang="ar-SA" dirty="0">
                <a:solidFill>
                  <a:srgbClr val="FF0000"/>
                </a:solidFill>
                <a:cs typeface="PT Bold Broken" pitchFamily="2" charset="-78"/>
              </a:rPr>
              <a:t>النتائج</a:t>
            </a:r>
            <a:endParaRPr lang="en-US" dirty="0">
              <a:solidFill>
                <a:srgbClr val="FF0000"/>
              </a:solidFill>
              <a:cs typeface="PT Bold Broken" pitchFamily="2" charset="-78"/>
            </a:endParaRPr>
          </a:p>
        </p:txBody>
      </p:sp>
      <p:sp>
        <p:nvSpPr>
          <p:cNvPr id="44034" name="عنصر نائب للمحتوى 2"/>
          <p:cNvSpPr>
            <a:spLocks noGrp="1"/>
          </p:cNvSpPr>
          <p:nvPr>
            <p:ph idx="1"/>
          </p:nvPr>
        </p:nvSpPr>
        <p:spPr>
          <a:xfrm>
            <a:off x="287383" y="1052738"/>
            <a:ext cx="11625943" cy="1220200"/>
          </a:xfrm>
        </p:spPr>
        <p:txBody>
          <a:bodyPr>
            <a:noAutofit/>
          </a:bodyPr>
          <a:lstStyle/>
          <a:p>
            <a:pPr marL="0" indent="0" rtl="1">
              <a:buNone/>
            </a:pPr>
            <a:r>
              <a:rPr lang="ar-YE" b="1" dirty="0">
                <a:latin typeface="Traditional Arabic" pitchFamily="18" charset="-78"/>
                <a:cs typeface="Traditional Arabic" pitchFamily="18" charset="-78"/>
              </a:rPr>
              <a:t>لا يوجد في الاختبار نجاح أو رسوب، ولكن يحصل الطالب على درجة معينة ( أقصاها 100درجة ) لها وزن معين عند الجهة التي يتقدم إليها</a:t>
            </a:r>
            <a:r>
              <a:rPr lang="ar-SA" b="1" dirty="0">
                <a:latin typeface="Traditional Arabic" pitchFamily="18" charset="-78"/>
                <a:cs typeface="Traditional Arabic" pitchFamily="18" charset="-78"/>
              </a:rPr>
              <a:t> ،</a:t>
            </a:r>
            <a:r>
              <a:rPr lang="ar-YE" b="1" dirty="0">
                <a:latin typeface="Traditional Arabic" pitchFamily="18" charset="-78"/>
                <a:cs typeface="Traditional Arabic" pitchFamily="18" charset="-78"/>
              </a:rPr>
              <a:t> ويجب عدم مقارنة درجة اختبار القدرات بنسبة الثانوية العامة، فالمهم هو موقع الطالب</a:t>
            </a:r>
            <a:r>
              <a:rPr lang="ar-SA" b="1" dirty="0">
                <a:latin typeface="Traditional Arabic" pitchFamily="18" charset="-78"/>
                <a:cs typeface="Traditional Arabic" pitchFamily="18" charset="-78"/>
              </a:rPr>
              <a:t>ة</a:t>
            </a:r>
            <a:r>
              <a:rPr lang="ar-YE" b="1" dirty="0">
                <a:latin typeface="Traditional Arabic" pitchFamily="18" charset="-78"/>
                <a:cs typeface="Traditional Arabic" pitchFamily="18" charset="-78"/>
              </a:rPr>
              <a:t> بين الط</a:t>
            </a:r>
            <a:r>
              <a:rPr lang="ar-SA" b="1" dirty="0">
                <a:latin typeface="Traditional Arabic" pitchFamily="18" charset="-78"/>
                <a:cs typeface="Traditional Arabic" pitchFamily="18" charset="-78"/>
              </a:rPr>
              <a:t>ا</a:t>
            </a:r>
            <a:r>
              <a:rPr lang="ar-YE" b="1" dirty="0">
                <a:latin typeface="Traditional Arabic" pitchFamily="18" charset="-78"/>
                <a:cs typeface="Traditional Arabic" pitchFamily="18" charset="-78"/>
              </a:rPr>
              <a:t>لب</a:t>
            </a:r>
            <a:r>
              <a:rPr lang="ar-SA" b="1" dirty="0">
                <a:latin typeface="Traditional Arabic" pitchFamily="18" charset="-78"/>
                <a:cs typeface="Traditional Arabic" pitchFamily="18" charset="-78"/>
              </a:rPr>
              <a:t>ات</a:t>
            </a:r>
            <a:r>
              <a:rPr lang="ar-YE" b="1" dirty="0">
                <a:latin typeface="Traditional Arabic" pitchFamily="18" charset="-78"/>
                <a:cs typeface="Traditional Arabic" pitchFamily="18" charset="-78"/>
              </a:rPr>
              <a:t> </a:t>
            </a:r>
            <a:r>
              <a:rPr lang="ar-SA" b="1" dirty="0">
                <a:latin typeface="Traditional Arabic" pitchFamily="18" charset="-78"/>
                <a:cs typeface="Traditional Arabic" pitchFamily="18" charset="-78"/>
              </a:rPr>
              <a:t>اللاتي </a:t>
            </a:r>
            <a:r>
              <a:rPr lang="ar-YE" b="1" dirty="0">
                <a:latin typeface="Traditional Arabic" pitchFamily="18" charset="-78"/>
                <a:cs typeface="Traditional Arabic" pitchFamily="18" charset="-78"/>
              </a:rPr>
              <a:t>دخل</a:t>
            </a:r>
            <a:r>
              <a:rPr lang="ar-SA" b="1" dirty="0">
                <a:latin typeface="Traditional Arabic" pitchFamily="18" charset="-78"/>
                <a:cs typeface="Traditional Arabic" pitchFamily="18" charset="-78"/>
              </a:rPr>
              <a:t>ن</a:t>
            </a:r>
            <a:r>
              <a:rPr lang="ar-YE" b="1" dirty="0">
                <a:latin typeface="Traditional Arabic" pitchFamily="18" charset="-78"/>
                <a:cs typeface="Traditional Arabic" pitchFamily="18" charset="-78"/>
              </a:rPr>
              <a:t> الاختبار</a:t>
            </a:r>
            <a:r>
              <a:rPr lang="ar-SA" b="1" dirty="0">
                <a:latin typeface="Traditional Arabic" pitchFamily="18" charset="-78"/>
                <a:cs typeface="Traditional Arabic" pitchFamily="18" charset="-78"/>
              </a:rPr>
              <a:t>.</a:t>
            </a:r>
            <a:r>
              <a:rPr lang="ar-YE" b="1" dirty="0">
                <a:latin typeface="Traditional Arabic" pitchFamily="18" charset="-78"/>
                <a:cs typeface="Traditional Arabic" pitchFamily="18" charset="-78"/>
              </a:rPr>
              <a:t> </a:t>
            </a:r>
            <a:endParaRPr lang="en-US" b="1" dirty="0">
              <a:latin typeface="Traditional Arabic" pitchFamily="18" charset="-78"/>
              <a:cs typeface="Traditional Arabic" pitchFamily="18" charset="-78"/>
            </a:endParaRPr>
          </a:p>
        </p:txBody>
      </p:sp>
      <p:sp>
        <p:nvSpPr>
          <p:cNvPr id="8" name="مربع نص 7"/>
          <p:cNvSpPr txBox="1"/>
          <p:nvPr/>
        </p:nvSpPr>
        <p:spPr>
          <a:xfrm>
            <a:off x="2708366" y="4776145"/>
            <a:ext cx="7200900" cy="830997"/>
          </a:xfrm>
          <a:prstGeom prst="rect">
            <a:avLst/>
          </a:prstGeom>
          <a:noFill/>
        </p:spPr>
        <p:txBody>
          <a:bodyPr>
            <a:spAutoFit/>
          </a:bodyPr>
          <a:lstStyle/>
          <a:p>
            <a:pPr algn="ctr">
              <a:defRPr/>
            </a:pPr>
            <a:r>
              <a:rPr lang="ar-SA" sz="2400" b="1" dirty="0">
                <a:solidFill>
                  <a:srgbClr val="C00000"/>
                </a:solidFill>
                <a:effectLst>
                  <a:outerShdw blurRad="38100" dist="38100" dir="2700000" algn="tl">
                    <a:srgbClr val="000000">
                      <a:alpha val="43137"/>
                    </a:srgbClr>
                  </a:outerShdw>
                </a:effectLst>
              </a:rPr>
              <a:t>يمكن للطالب، إذا لم يكن راضيًا بأدائه في الاختبار، أن يدخله أكثر  من  مرة ( خمس مرات ) ، ولكن في فترات مختلفة.</a:t>
            </a:r>
          </a:p>
        </p:txBody>
      </p:sp>
      <p:pic>
        <p:nvPicPr>
          <p:cNvPr id="1026" name="Picture 2"/>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319293" y="1996440"/>
            <a:ext cx="7344816"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صورة 5">
            <a:extLst>
              <a:ext uri="{FF2B5EF4-FFF2-40B4-BE49-F238E27FC236}">
                <a16:creationId xmlns:a16="http://schemas.microsoft.com/office/drawing/2014/main" id="{259AC1EC-E1C5-40AC-A232-F78FA8ECC947}"/>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1052248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عنوان 2"/>
          <p:cNvSpPr>
            <a:spLocks noGrp="1"/>
          </p:cNvSpPr>
          <p:nvPr>
            <p:ph type="title"/>
          </p:nvPr>
        </p:nvSpPr>
        <p:spPr>
          <a:xfrm>
            <a:off x="1028700" y="1967266"/>
            <a:ext cx="2628900" cy="2547257"/>
          </a:xfrm>
          <a:noFill/>
        </p:spPr>
        <p:txBody>
          <a:bodyPr vert="horz" lIns="91440" tIns="45720" rIns="91440" bIns="45720" rtlCol="0" anchor="ctr">
            <a:normAutofit/>
          </a:bodyPr>
          <a:lstStyle/>
          <a:p>
            <a:pPr algn="ctr" rtl="0"/>
            <a:r>
              <a:rPr lang="en-US" sz="3600" kern="1200" dirty="0">
                <a:solidFill>
                  <a:srgbClr val="FFFFFF"/>
                </a:solidFill>
                <a:effectLst>
                  <a:glow rad="228600">
                    <a:schemeClr val="accent1">
                      <a:satMod val="175000"/>
                      <a:alpha val="40000"/>
                    </a:schemeClr>
                  </a:glow>
                  <a:outerShdw blurRad="31750" dist="25400" dir="5400000" algn="tl" rotWithShape="0">
                    <a:srgbClr val="000000">
                      <a:alpha val="25000"/>
                    </a:srgbClr>
                  </a:outerShdw>
                </a:effectLst>
                <a:latin typeface="+mj-lt"/>
                <a:ea typeface="+mj-ea"/>
                <a:cs typeface="+mj-cs"/>
              </a:rPr>
              <a:t>المهارات المطلوبة لدخول اختبار القدرات العامة</a:t>
            </a:r>
          </a:p>
        </p:txBody>
      </p:sp>
      <p:pic>
        <p:nvPicPr>
          <p:cNvPr id="1026" name="Picture 2" descr="Related image"/>
          <p:cNvPicPr>
            <a:picLocks noChangeAspect="1" noChangeArrowheads="1"/>
          </p:cNvPicPr>
          <p:nvPr/>
        </p:nvPicPr>
        <p:blipFill>
          <a:blip r:embed="rId2"/>
          <a:stretch>
            <a:fillRect/>
          </a:stretch>
        </p:blipFill>
        <p:spPr bwMode="auto">
          <a:xfrm>
            <a:off x="4693878" y="1070068"/>
            <a:ext cx="6780700" cy="4068420"/>
          </a:xfrm>
          <a:prstGeom prst="rect">
            <a:avLst/>
          </a:prstGeom>
          <a:noFill/>
        </p:spPr>
      </p:pic>
      <p:pic>
        <p:nvPicPr>
          <p:cNvPr id="4" name="صورة 3">
            <a:extLst>
              <a:ext uri="{FF2B5EF4-FFF2-40B4-BE49-F238E27FC236}">
                <a16:creationId xmlns:a16="http://schemas.microsoft.com/office/drawing/2014/main" id="{0C5A5301-4F69-4B15-B8BE-82FBCF44CDC9}"/>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7108" name="Rectangle 70">
            <a:extLst>
              <a:ext uri="{FF2B5EF4-FFF2-40B4-BE49-F238E27FC236}">
                <a16:creationId xmlns:a16="http://schemas.microsoft.com/office/drawing/2014/main" id="{A440A548-C0D4-4418-940E-EDC2F1D9A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109" name="Rectangle 72">
            <a:extLst>
              <a:ext uri="{FF2B5EF4-FFF2-40B4-BE49-F238E27FC236}">
                <a16:creationId xmlns:a16="http://schemas.microsoft.com/office/drawing/2014/main" id="{E708B267-8CD2-4684-A57B-9F1070769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عنوان 1"/>
          <p:cNvSpPr>
            <a:spLocks noGrp="1"/>
          </p:cNvSpPr>
          <p:nvPr>
            <p:ph type="title"/>
          </p:nvPr>
        </p:nvSpPr>
        <p:spPr>
          <a:xfrm>
            <a:off x="1011490" y="46396"/>
            <a:ext cx="6055600" cy="988573"/>
          </a:xfrm>
        </p:spPr>
        <p:txBody>
          <a:bodyPr vert="horz" lIns="91440" tIns="45720" rIns="91440" bIns="45720" rtlCol="0" anchor="ctr">
            <a:normAutofit/>
          </a:bodyPr>
          <a:lstStyle/>
          <a:p>
            <a:pPr rtl="0">
              <a:defRPr/>
            </a:pPr>
            <a:r>
              <a:rPr lang="en-US" dirty="0">
                <a:solidFill>
                  <a:srgbClr val="FF3B3B"/>
                </a:solidFill>
              </a:rPr>
              <a:t>:المهارات المطلوبة في الحساب</a:t>
            </a:r>
            <a:endParaRPr lang="en-US" kern="1200" dirty="0">
              <a:solidFill>
                <a:srgbClr val="FF3B3B"/>
              </a:solidFill>
              <a:latin typeface="+mj-lt"/>
              <a:ea typeface="+mj-ea"/>
              <a:cs typeface="+mj-cs"/>
            </a:endParaRPr>
          </a:p>
        </p:txBody>
      </p:sp>
      <p:grpSp>
        <p:nvGrpSpPr>
          <p:cNvPr id="75" name="Group 74">
            <a:extLst>
              <a:ext uri="{FF2B5EF4-FFF2-40B4-BE49-F238E27FC236}">
                <a16:creationId xmlns:a16="http://schemas.microsoft.com/office/drawing/2014/main" id="{41E5AB36-9328-47E9-95AD-E38AC1C0E1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76" name="Freeform: Shape 75">
              <a:extLst>
                <a:ext uri="{FF2B5EF4-FFF2-40B4-BE49-F238E27FC236}">
                  <a16:creationId xmlns:a16="http://schemas.microsoft.com/office/drawing/2014/main" id="{4532450F-A219-4BF5-88FA-A47084237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Shape 76">
              <a:extLst>
                <a:ext uri="{FF2B5EF4-FFF2-40B4-BE49-F238E27FC236}">
                  <a16:creationId xmlns:a16="http://schemas.microsoft.com/office/drawing/2014/main" id="{035AC662-4000-411A-9E33-6A4B6C0FC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id="{D01D44A9-1D51-461B-A228-06F6C500B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7106" name="Picture 2" descr="Image result for â«Ø±ÙØ§Ø¶ÙØ§Øªâ¬â"/>
          <p:cNvPicPr>
            <a:picLocks noChangeAspect="1" noChangeArrowheads="1"/>
          </p:cNvPicPr>
          <p:nvPr/>
        </p:nvPicPr>
        <p:blipFill>
          <a:blip r:embed="rId2" cstate="print"/>
          <a:stretch>
            <a:fillRect/>
          </a:stretch>
        </p:blipFill>
        <p:spPr bwMode="auto">
          <a:xfrm>
            <a:off x="674437" y="1771764"/>
            <a:ext cx="3785616" cy="3643656"/>
          </a:xfrm>
          <a:prstGeom prst="rect">
            <a:avLst/>
          </a:prstGeom>
          <a:noFill/>
        </p:spPr>
      </p:pic>
      <p:sp>
        <p:nvSpPr>
          <p:cNvPr id="5" name="Rectangle 1"/>
          <p:cNvSpPr>
            <a:spLocks noChangeArrowheads="1"/>
          </p:cNvSpPr>
          <p:nvPr/>
        </p:nvSpPr>
        <p:spPr bwMode="auto">
          <a:xfrm>
            <a:off x="2459225" y="666395"/>
            <a:ext cx="9215731" cy="5524471"/>
          </a:xfrm>
          <a:prstGeom prst="rect">
            <a:avLst/>
          </a:prstGeom>
        </p:spPr>
        <p:txBody>
          <a:bodyPr vert="horz" lIns="91440" tIns="45720" rIns="91440" bIns="45720" numCol="1" rtlCol="0" anchor="t" anchorCtr="0" compatLnSpc="1">
            <a:prstTxWarp prst="textNoShape">
              <a:avLst/>
            </a:prstTxWarp>
            <a:noAutofit/>
          </a:bodyPr>
          <a:lstStyle/>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err="1">
                <a:solidFill>
                  <a:schemeClr val="tx2"/>
                </a:solidFill>
              </a:rPr>
              <a:t>العمليات</a:t>
            </a:r>
            <a:r>
              <a:rPr lang="en-US" sz="2400" b="1" dirty="0">
                <a:solidFill>
                  <a:schemeClr val="tx2"/>
                </a:solidFill>
              </a:rPr>
              <a:t> </a:t>
            </a:r>
            <a:r>
              <a:rPr lang="ar-SA" sz="2400" b="1" dirty="0">
                <a:solidFill>
                  <a:schemeClr val="tx2"/>
                </a:solidFill>
              </a:rPr>
              <a:t>الحسابية الأربع.</a:t>
            </a:r>
            <a:endParaRPr lang="en-US" sz="2400" b="1" dirty="0">
              <a:solidFill>
                <a:schemeClr val="tx2"/>
              </a:solidFill>
            </a:endParaRP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القدرة على حل مسائل تحتوي على </a:t>
            </a:r>
            <a:r>
              <a:rPr lang="en-US" sz="2400" b="1" dirty="0" err="1">
                <a:solidFill>
                  <a:schemeClr val="tx2"/>
                </a:solidFill>
              </a:rPr>
              <a:t>الكسور</a:t>
            </a:r>
            <a:r>
              <a:rPr lang="en-US" sz="2400" b="1" dirty="0">
                <a:solidFill>
                  <a:schemeClr val="tx2"/>
                </a:solidFill>
              </a:rPr>
              <a:t> </a:t>
            </a:r>
            <a:r>
              <a:rPr lang="ar-SA" sz="2400" b="1" dirty="0">
                <a:solidFill>
                  <a:schemeClr val="tx2"/>
                </a:solidFill>
              </a:rPr>
              <a:t>الاعتيادية</a:t>
            </a:r>
            <a:r>
              <a:rPr lang="en-US" sz="2400" b="1" dirty="0">
                <a:solidFill>
                  <a:schemeClr val="tx2"/>
                </a:solidFill>
              </a:rPr>
              <a:t> و </a:t>
            </a:r>
            <a:r>
              <a:rPr lang="en-US" sz="2400" b="1" dirty="0" err="1">
                <a:solidFill>
                  <a:schemeClr val="tx2"/>
                </a:solidFill>
              </a:rPr>
              <a:t>العشرية</a:t>
            </a:r>
            <a:r>
              <a:rPr lang="en-US" sz="2400" b="1" dirty="0">
                <a:solidFill>
                  <a:schemeClr val="tx2"/>
                </a:solidFill>
              </a:rPr>
              <a:t>.  </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err="1">
                <a:solidFill>
                  <a:schemeClr val="tx2"/>
                </a:solidFill>
              </a:rPr>
              <a:t>الاعداد</a:t>
            </a:r>
            <a:r>
              <a:rPr lang="en-US" sz="2400" b="1" dirty="0">
                <a:solidFill>
                  <a:schemeClr val="tx2"/>
                </a:solidFill>
              </a:rPr>
              <a:t> السالبة ، الموجبة ،الفردية ، </a:t>
            </a:r>
            <a:r>
              <a:rPr lang="en-US" sz="2400" b="1" dirty="0" err="1">
                <a:solidFill>
                  <a:schemeClr val="tx2"/>
                </a:solidFill>
              </a:rPr>
              <a:t>الزوجية</a:t>
            </a:r>
            <a:r>
              <a:rPr lang="en-US" sz="2400" b="1" dirty="0">
                <a:solidFill>
                  <a:schemeClr val="tx2"/>
                </a:solidFill>
              </a:rPr>
              <a:t> ،</a:t>
            </a:r>
            <a:r>
              <a:rPr lang="en-US" sz="2400" b="1" dirty="0" err="1">
                <a:solidFill>
                  <a:schemeClr val="tx2"/>
                </a:solidFill>
              </a:rPr>
              <a:t>الأولية</a:t>
            </a:r>
            <a:r>
              <a:rPr lang="en-US" sz="2400" b="1" dirty="0">
                <a:solidFill>
                  <a:schemeClr val="tx2"/>
                </a:solidFill>
              </a:rPr>
              <a:t> </a:t>
            </a:r>
            <a:endParaRPr lang="ar-SA" sz="2400" b="1" dirty="0">
              <a:solidFill>
                <a:schemeClr val="tx2"/>
              </a:solidFill>
            </a:endParaRP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التقريب</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ترتيب العمليات</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الأسس وقوانينها</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الجذور التربيعية</a:t>
            </a:r>
          </a:p>
          <a:p>
            <a:pPr marL="857250" indent="-3429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قابلية القسمة</a:t>
            </a:r>
          </a:p>
          <a:p>
            <a:pPr marL="857250" indent="-342900"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القيمة المطلقة للأعداد</a:t>
            </a:r>
            <a:endParaRPr lang="en-US" sz="2400" b="1" dirty="0">
              <a:solidFill>
                <a:schemeClr val="tx2"/>
              </a:solidFill>
            </a:endParaRP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err="1">
                <a:solidFill>
                  <a:schemeClr val="tx2"/>
                </a:solidFill>
              </a:rPr>
              <a:t>القواسم</a:t>
            </a:r>
            <a:r>
              <a:rPr lang="en-US" sz="2400" b="1" dirty="0">
                <a:solidFill>
                  <a:schemeClr val="tx2"/>
                </a:solidFill>
              </a:rPr>
              <a:t> و المضاعفات</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النسبة و التناسب </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المتتابعات و المتسلسلات</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مسائل المسافة و السرعة و الزمن</a:t>
            </a:r>
          </a:p>
          <a:p>
            <a:pPr marL="742950" indent="-228600"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الربح و الخسارة و النسبة المئوية</a:t>
            </a:r>
          </a:p>
        </p:txBody>
      </p:sp>
      <p:pic>
        <p:nvPicPr>
          <p:cNvPr id="6" name="صورة 5">
            <a:extLst>
              <a:ext uri="{FF2B5EF4-FFF2-40B4-BE49-F238E27FC236}">
                <a16:creationId xmlns:a16="http://schemas.microsoft.com/office/drawing/2014/main" id="{CDC17398-CA8F-479B-AF46-F68E7EC21F59}"/>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6316578"/>
            <a:ext cx="12192000" cy="842207"/>
          </a:xfrm>
          <a:prstGeom prst="rect">
            <a:avLst/>
          </a:prstGeom>
        </p:spPr>
      </p:pic>
    </p:spTree>
    <p:extLst>
      <p:ext uri="{BB962C8B-B14F-4D97-AF65-F5344CB8AC3E}">
        <p14:creationId xmlns:p14="http://schemas.microsoft.com/office/powerpoint/2010/main" val="3946638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76" name="Freeform: Shape 75">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Shape 76">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1"/>
          <p:cNvSpPr>
            <a:spLocks noChangeArrowheads="1"/>
          </p:cNvSpPr>
          <p:nvPr/>
        </p:nvSpPr>
        <p:spPr bwMode="auto">
          <a:xfrm>
            <a:off x="674557" y="2255542"/>
            <a:ext cx="6102303" cy="3227626"/>
          </a:xfrm>
          <a:prstGeom prst="rect">
            <a:avLst/>
          </a:prstGeom>
        </p:spPr>
        <p:txBody>
          <a:bodyPr vert="horz" lIns="91440" tIns="45720" rIns="91440" bIns="45720" numCol="1" rtlCol="0" anchor="ctr" anchorCtr="0" compatLnSpc="1">
            <a:prstTxWarp prst="textNoShape">
              <a:avLst/>
            </a:prstTxWarp>
            <a:noAutofit/>
          </a:bodyPr>
          <a:lstStyle/>
          <a:p>
            <a:pPr marL="5143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   المستقيمات المتوازية و المتعامدة</a:t>
            </a:r>
          </a:p>
          <a:p>
            <a:pPr marL="5143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   معادلة المستقيم</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العلاقات بين الزوايا</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الدائرة </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تشابه المضلعات</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err="1">
                <a:solidFill>
                  <a:schemeClr val="tx2"/>
                </a:solidFill>
              </a:rPr>
              <a:t>المستوى</a:t>
            </a:r>
            <a:r>
              <a:rPr lang="en-US" sz="2800" b="1" dirty="0">
                <a:solidFill>
                  <a:schemeClr val="tx2"/>
                </a:solidFill>
              </a:rPr>
              <a:t> </a:t>
            </a:r>
            <a:r>
              <a:rPr lang="en-US" sz="2800" b="1" dirty="0" err="1">
                <a:solidFill>
                  <a:schemeClr val="tx2"/>
                </a:solidFill>
              </a:rPr>
              <a:t>الإحدا</a:t>
            </a:r>
            <a:r>
              <a:rPr lang="ar-SA" sz="2800" b="1" dirty="0">
                <a:solidFill>
                  <a:schemeClr val="tx2"/>
                </a:solidFill>
              </a:rPr>
              <a:t>ث</a:t>
            </a:r>
            <a:r>
              <a:rPr lang="en-US" sz="2800" b="1" dirty="0">
                <a:solidFill>
                  <a:schemeClr val="tx2"/>
                </a:solidFill>
              </a:rPr>
              <a:t>ي و التمثيلات البيانية</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err="1">
                <a:solidFill>
                  <a:schemeClr val="tx2"/>
                </a:solidFill>
              </a:rPr>
              <a:t>المحيط</a:t>
            </a:r>
            <a:r>
              <a:rPr lang="en-US" sz="2800" b="1" dirty="0">
                <a:solidFill>
                  <a:schemeClr val="tx2"/>
                </a:solidFill>
              </a:rPr>
              <a:t> و المساحات و الحجوم</a:t>
            </a:r>
          </a:p>
          <a:p>
            <a:pPr marL="742950" indent="-228600" algn="just" fontAlgn="base">
              <a:lnSpc>
                <a:spcPct val="90000"/>
              </a:lnSpc>
              <a:spcBef>
                <a:spcPct val="0"/>
              </a:spcBef>
              <a:spcAft>
                <a:spcPts val="600"/>
              </a:spcAft>
              <a:buFont typeface="Arial" panose="020B0604020202020204" pitchFamily="34" charset="0"/>
              <a:buChar char="•"/>
              <a:tabLst>
                <a:tab pos="412750" algn="l"/>
              </a:tabLst>
            </a:pPr>
            <a:r>
              <a:rPr lang="en-US" sz="2800" b="1" dirty="0">
                <a:solidFill>
                  <a:schemeClr val="tx2"/>
                </a:solidFill>
              </a:rPr>
              <a:t>التناسب في الاشكال الهندسية</a:t>
            </a:r>
          </a:p>
        </p:txBody>
      </p:sp>
      <p:grpSp>
        <p:nvGrpSpPr>
          <p:cNvPr id="81" name="Group 80">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82" name="Freeform: Shape 81">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Shape 83">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85" name="Freeform: Shape 84">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6082" name="Picture 2" descr="Image result for â«Ø±ÙØ§Ø¶ÙØ§Øªâ¬â"/>
          <p:cNvPicPr>
            <a:picLocks noChangeAspect="1" noChangeArrowheads="1"/>
          </p:cNvPicPr>
          <p:nvPr/>
        </p:nvPicPr>
        <p:blipFill>
          <a:blip r:embed="rId2"/>
          <a:stretch>
            <a:fillRect/>
          </a:stretch>
        </p:blipFill>
        <p:spPr bwMode="auto">
          <a:xfrm>
            <a:off x="6867814" y="2057965"/>
            <a:ext cx="4687619" cy="3217333"/>
          </a:xfrm>
          <a:prstGeom prst="rect">
            <a:avLst/>
          </a:prstGeom>
          <a:noFill/>
        </p:spPr>
      </p:pic>
      <p:pic>
        <p:nvPicPr>
          <p:cNvPr id="6" name="صورة 5">
            <a:extLst>
              <a:ext uri="{FF2B5EF4-FFF2-40B4-BE49-F238E27FC236}">
                <a16:creationId xmlns:a16="http://schemas.microsoft.com/office/drawing/2014/main" id="{B706BAB1-9371-4E05-9030-393C1AE9A5F6}"/>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6019796"/>
            <a:ext cx="12192000" cy="838201"/>
          </a:xfrm>
          <a:prstGeom prst="rect">
            <a:avLst/>
          </a:prstGeom>
        </p:spPr>
      </p:pic>
      <p:sp>
        <p:nvSpPr>
          <p:cNvPr id="2" name="عنوان 1">
            <a:extLst>
              <a:ext uri="{FF2B5EF4-FFF2-40B4-BE49-F238E27FC236}">
                <a16:creationId xmlns:a16="http://schemas.microsoft.com/office/drawing/2014/main" id="{B147A0D6-EE75-FB88-8F12-FA08527BD755}"/>
              </a:ext>
            </a:extLst>
          </p:cNvPr>
          <p:cNvSpPr txBox="1">
            <a:spLocks/>
          </p:cNvSpPr>
          <p:nvPr/>
        </p:nvSpPr>
        <p:spPr>
          <a:xfrm>
            <a:off x="4122434" y="435908"/>
            <a:ext cx="6055600" cy="98857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defRPr/>
            </a:pPr>
            <a:r>
              <a:rPr lang="en-US" dirty="0">
                <a:solidFill>
                  <a:srgbClr val="FF3B3B"/>
                </a:solidFill>
              </a:rPr>
              <a:t>:</a:t>
            </a:r>
            <a:r>
              <a:rPr lang="en-US" dirty="0" err="1">
                <a:solidFill>
                  <a:srgbClr val="FF3B3B"/>
                </a:solidFill>
              </a:rPr>
              <a:t>المهارات</a:t>
            </a:r>
            <a:r>
              <a:rPr lang="en-US" dirty="0">
                <a:solidFill>
                  <a:srgbClr val="FF3B3B"/>
                </a:solidFill>
              </a:rPr>
              <a:t> </a:t>
            </a:r>
            <a:r>
              <a:rPr lang="en-US" dirty="0" err="1">
                <a:solidFill>
                  <a:srgbClr val="FF3B3B"/>
                </a:solidFill>
              </a:rPr>
              <a:t>المطلوبة</a:t>
            </a:r>
            <a:r>
              <a:rPr lang="en-US" dirty="0">
                <a:solidFill>
                  <a:srgbClr val="FF3B3B"/>
                </a:solidFill>
              </a:rPr>
              <a:t> </a:t>
            </a:r>
            <a:r>
              <a:rPr lang="en-US" dirty="0" err="1">
                <a:solidFill>
                  <a:srgbClr val="FF3B3B"/>
                </a:solidFill>
              </a:rPr>
              <a:t>في</a:t>
            </a:r>
            <a:r>
              <a:rPr lang="en-US" dirty="0">
                <a:solidFill>
                  <a:srgbClr val="FF3B3B"/>
                </a:solidFill>
              </a:rPr>
              <a:t> </a:t>
            </a:r>
            <a:r>
              <a:rPr lang="ar-SA" dirty="0">
                <a:solidFill>
                  <a:srgbClr val="FF3B3B"/>
                </a:solidFill>
              </a:rPr>
              <a:t>الهندسة</a:t>
            </a:r>
            <a:endParaRPr lang="en-US" dirty="0">
              <a:solidFill>
                <a:srgbClr val="FF3B3B"/>
              </a:solidFill>
            </a:endParaRPr>
          </a:p>
        </p:txBody>
      </p:sp>
    </p:spTree>
    <p:extLst>
      <p:ext uri="{BB962C8B-B14F-4D97-AF65-F5344CB8AC3E}">
        <p14:creationId xmlns:p14="http://schemas.microsoft.com/office/powerpoint/2010/main" val="26129690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76" name="Freeform: Shape 75">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Shape 76">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1"/>
          <p:cNvSpPr>
            <a:spLocks noChangeArrowheads="1"/>
          </p:cNvSpPr>
          <p:nvPr/>
        </p:nvSpPr>
        <p:spPr bwMode="auto">
          <a:xfrm>
            <a:off x="1020726" y="2042685"/>
            <a:ext cx="5803728" cy="3227626"/>
          </a:xfrm>
          <a:prstGeom prst="rect">
            <a:avLst/>
          </a:prstGeom>
        </p:spPr>
        <p:txBody>
          <a:bodyPr vert="horz" lIns="91440" tIns="45720" rIns="91440" bIns="45720" numCol="1" rtlCol="0" anchor="ctr" anchorCtr="0" compatLnSpc="1">
            <a:prstTxWarp prst="textNoShape">
              <a:avLst/>
            </a:prstTxWarp>
            <a:normAutofit/>
          </a:bodyPr>
          <a:lstStyle/>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القدرة على تبسيط العبارات الجبرية </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ar-SA" sz="2400" b="1" dirty="0">
                <a:solidFill>
                  <a:schemeClr val="tx2"/>
                </a:solidFill>
              </a:rPr>
              <a:t>الأنماط</a:t>
            </a:r>
            <a:endParaRPr lang="en-US" sz="2400" b="1" dirty="0">
              <a:solidFill>
                <a:schemeClr val="tx2"/>
              </a:solidFill>
            </a:endParaRP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تحليل كثيرات الحدود و المتطابقات الاساسية</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حل المعادلات و المتباينات</a:t>
            </a:r>
          </a:p>
        </p:txBody>
      </p:sp>
      <p:grpSp>
        <p:nvGrpSpPr>
          <p:cNvPr id="81" name="Group 80">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82" name="Freeform: Shape 81">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Shape 83">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85" name="Freeform: Shape 84">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5058" name="Picture 2" descr="Image result for â«Ø±ÙØ§Ø¶ÙØ§Øªâ¬â"/>
          <p:cNvPicPr>
            <a:picLocks noChangeAspect="1" noChangeArrowheads="1"/>
          </p:cNvPicPr>
          <p:nvPr/>
        </p:nvPicPr>
        <p:blipFill>
          <a:blip r:embed="rId2" cstate="print"/>
          <a:stretch>
            <a:fillRect/>
          </a:stretch>
        </p:blipFill>
        <p:spPr bwMode="auto">
          <a:xfrm>
            <a:off x="7096962" y="2154628"/>
            <a:ext cx="4247303" cy="3217333"/>
          </a:xfrm>
          <a:prstGeom prst="rect">
            <a:avLst/>
          </a:prstGeom>
          <a:noFill/>
        </p:spPr>
      </p:pic>
      <p:pic>
        <p:nvPicPr>
          <p:cNvPr id="6" name="صورة 5">
            <a:extLst>
              <a:ext uri="{FF2B5EF4-FFF2-40B4-BE49-F238E27FC236}">
                <a16:creationId xmlns:a16="http://schemas.microsoft.com/office/drawing/2014/main" id="{6059CF67-7ADC-40B7-90A7-F081DA171B9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
        <p:nvSpPr>
          <p:cNvPr id="2" name="عنوان 1">
            <a:extLst>
              <a:ext uri="{FF2B5EF4-FFF2-40B4-BE49-F238E27FC236}">
                <a16:creationId xmlns:a16="http://schemas.microsoft.com/office/drawing/2014/main" id="{28641053-447B-85E2-040A-79CF3685199C}"/>
              </a:ext>
            </a:extLst>
          </p:cNvPr>
          <p:cNvSpPr txBox="1">
            <a:spLocks/>
          </p:cNvSpPr>
          <p:nvPr/>
        </p:nvSpPr>
        <p:spPr>
          <a:xfrm>
            <a:off x="5301087" y="737968"/>
            <a:ext cx="6055600" cy="98857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defRPr/>
            </a:pPr>
            <a:r>
              <a:rPr lang="en-US" dirty="0">
                <a:solidFill>
                  <a:srgbClr val="FF3B3B"/>
                </a:solidFill>
              </a:rPr>
              <a:t>:</a:t>
            </a:r>
            <a:r>
              <a:rPr lang="en-US" dirty="0" err="1">
                <a:solidFill>
                  <a:srgbClr val="FF3B3B"/>
                </a:solidFill>
              </a:rPr>
              <a:t>المهارات</a:t>
            </a:r>
            <a:r>
              <a:rPr lang="en-US" dirty="0">
                <a:solidFill>
                  <a:srgbClr val="FF3B3B"/>
                </a:solidFill>
              </a:rPr>
              <a:t> </a:t>
            </a:r>
            <a:r>
              <a:rPr lang="en-US" dirty="0" err="1">
                <a:solidFill>
                  <a:srgbClr val="FF3B3B"/>
                </a:solidFill>
              </a:rPr>
              <a:t>المطلوبة</a:t>
            </a:r>
            <a:r>
              <a:rPr lang="en-US" dirty="0">
                <a:solidFill>
                  <a:srgbClr val="FF3B3B"/>
                </a:solidFill>
              </a:rPr>
              <a:t> </a:t>
            </a:r>
            <a:r>
              <a:rPr lang="en-US" dirty="0" err="1">
                <a:solidFill>
                  <a:srgbClr val="FF3B3B"/>
                </a:solidFill>
              </a:rPr>
              <a:t>في</a:t>
            </a:r>
            <a:r>
              <a:rPr lang="en-US" dirty="0">
                <a:solidFill>
                  <a:srgbClr val="FF3B3B"/>
                </a:solidFill>
              </a:rPr>
              <a:t> </a:t>
            </a:r>
            <a:r>
              <a:rPr lang="ar-SA" dirty="0">
                <a:solidFill>
                  <a:srgbClr val="FF3B3B"/>
                </a:solidFill>
              </a:rPr>
              <a:t>الجبر</a:t>
            </a:r>
            <a:endParaRPr lang="en-US" dirty="0">
              <a:solidFill>
                <a:srgbClr val="FF3B3B"/>
              </a:solidFill>
            </a:endParaRPr>
          </a:p>
        </p:txBody>
      </p:sp>
    </p:spTree>
    <p:extLst>
      <p:ext uri="{BB962C8B-B14F-4D97-AF65-F5344CB8AC3E}">
        <p14:creationId xmlns:p14="http://schemas.microsoft.com/office/powerpoint/2010/main" val="2705706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1"/>
          <p:cNvSpPr>
            <a:spLocks noChangeArrowheads="1"/>
          </p:cNvSpPr>
          <p:nvPr/>
        </p:nvSpPr>
        <p:spPr bwMode="auto">
          <a:xfrm>
            <a:off x="840931" y="1918458"/>
            <a:ext cx="5255069" cy="3353476"/>
          </a:xfrm>
          <a:prstGeom prst="rect">
            <a:avLst/>
          </a:prstGeom>
        </p:spPr>
        <p:txBody>
          <a:bodyPr vert="horz" lIns="91440" tIns="45720" rIns="91440" bIns="45720" numCol="1" rtlCol="0" anchor="t" anchorCtr="0" compatLnSpc="1">
            <a:prstTxWarp prst="textNoShape">
              <a:avLst/>
            </a:prstTxWarp>
            <a:normAutofit/>
          </a:bodyPr>
          <a:lstStyle/>
          <a:p>
            <a:pPr marL="742950" marR="0" lvl="0" indent="-228600" algn="r" defTabSz="914400" rtl="1" eaLnBrk="1" fontAlgn="base" latinLnBrk="0" hangingPunct="1">
              <a:lnSpc>
                <a:spcPct val="90000"/>
              </a:lnSpc>
              <a:spcBef>
                <a:spcPct val="0"/>
              </a:spcBef>
              <a:spcAft>
                <a:spcPts val="600"/>
              </a:spcAft>
              <a:buClrTx/>
              <a:buSzTx/>
              <a:buFont typeface="Arial" panose="020B0604020202020204" pitchFamily="34" charset="0"/>
              <a:buChar char="•"/>
              <a:tabLst>
                <a:tab pos="412750" algn="l"/>
              </a:tabLst>
              <a:defRPr/>
            </a:pPr>
            <a:r>
              <a:rPr kumimoji="0" lang="en-US" sz="2400" b="1" i="0" u="none" strike="noStrike" kern="1200" cap="none" spc="0" normalizeH="0" baseline="0" noProof="0" dirty="0" err="1">
                <a:ln>
                  <a:noFill/>
                </a:ln>
                <a:solidFill>
                  <a:srgbClr val="44546A"/>
                </a:solidFill>
                <a:effectLst/>
                <a:uLnTx/>
                <a:uFillTx/>
                <a:latin typeface="Calibri" panose="020F0502020204030204"/>
                <a:ea typeface="+mn-ea"/>
                <a:cs typeface="+mn-cs"/>
              </a:rPr>
              <a:t>إيجاد</a:t>
            </a:r>
            <a:r>
              <a:rPr kumimoji="0" lang="en-US" sz="2400" b="1" i="0" u="none" strike="noStrike" kern="1200" cap="none" spc="0" normalizeH="0" baseline="0" noProof="0" dirty="0">
                <a:ln>
                  <a:noFill/>
                </a:ln>
                <a:solidFill>
                  <a:srgbClr val="44546A"/>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srgbClr val="44546A"/>
                </a:solidFill>
                <a:effectLst/>
                <a:uLnTx/>
                <a:uFillTx/>
                <a:latin typeface="Calibri" panose="020F0502020204030204"/>
                <a:ea typeface="+mn-ea"/>
                <a:cs typeface="+mn-cs"/>
              </a:rPr>
              <a:t>الوسط</a:t>
            </a:r>
            <a:r>
              <a:rPr kumimoji="0" lang="en-US" sz="2400" b="1" i="0" u="none" strike="noStrike" kern="1200" cap="none" spc="0" normalizeH="0" baseline="0" noProof="0" dirty="0">
                <a:ln>
                  <a:noFill/>
                </a:ln>
                <a:solidFill>
                  <a:srgbClr val="44546A"/>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srgbClr val="44546A"/>
                </a:solidFill>
                <a:effectLst/>
                <a:uLnTx/>
                <a:uFillTx/>
                <a:latin typeface="Calibri" panose="020F0502020204030204"/>
                <a:ea typeface="+mn-ea"/>
                <a:cs typeface="+mn-cs"/>
              </a:rPr>
              <a:t>الحسابي</a:t>
            </a:r>
            <a:r>
              <a:rPr kumimoji="0" lang="en-US" sz="2400" b="1" i="0" u="none" strike="noStrike" kern="1200" cap="none" spc="0" normalizeH="0" baseline="0" noProof="0" dirty="0">
                <a:ln>
                  <a:noFill/>
                </a:ln>
                <a:solidFill>
                  <a:srgbClr val="44546A"/>
                </a:solidFill>
                <a:effectLst/>
                <a:uLnTx/>
                <a:uFillTx/>
                <a:latin typeface="Calibri" panose="020F0502020204030204"/>
                <a:ea typeface="+mn-ea"/>
                <a:cs typeface="+mn-cs"/>
              </a:rPr>
              <a:t> و </a:t>
            </a:r>
            <a:r>
              <a:rPr kumimoji="0" lang="en-US" sz="2400" b="1" i="0" u="none" strike="noStrike" kern="1200" cap="none" spc="0" normalizeH="0" baseline="0" noProof="0" dirty="0" err="1">
                <a:ln>
                  <a:noFill/>
                </a:ln>
                <a:solidFill>
                  <a:srgbClr val="44546A"/>
                </a:solidFill>
                <a:effectLst/>
                <a:uLnTx/>
                <a:uFillTx/>
                <a:latin typeface="Calibri" panose="020F0502020204030204"/>
                <a:ea typeface="+mn-ea"/>
                <a:cs typeface="+mn-cs"/>
              </a:rPr>
              <a:t>الوسيط</a:t>
            </a:r>
            <a:r>
              <a:rPr kumimoji="0" lang="en-US" sz="2400" b="1" i="0" u="none" strike="noStrike" kern="1200" cap="none" spc="0" normalizeH="0" baseline="0" noProof="0" dirty="0">
                <a:ln>
                  <a:noFill/>
                </a:ln>
                <a:solidFill>
                  <a:srgbClr val="44546A"/>
                </a:solidFill>
                <a:effectLst/>
                <a:uLnTx/>
                <a:uFillTx/>
                <a:latin typeface="Calibri" panose="020F0502020204030204"/>
                <a:ea typeface="+mn-ea"/>
                <a:cs typeface="+mn-cs"/>
              </a:rPr>
              <a:t> و </a:t>
            </a:r>
            <a:r>
              <a:rPr kumimoji="0" lang="en-US" sz="2400" b="1" i="0" u="none" strike="noStrike" kern="1200" cap="none" spc="0" normalizeH="0" baseline="0" noProof="0" dirty="0" err="1">
                <a:ln>
                  <a:noFill/>
                </a:ln>
                <a:solidFill>
                  <a:srgbClr val="44546A"/>
                </a:solidFill>
                <a:effectLst/>
                <a:uLnTx/>
                <a:uFillTx/>
                <a:latin typeface="Calibri" panose="020F0502020204030204"/>
                <a:ea typeface="+mn-ea"/>
                <a:cs typeface="+mn-cs"/>
              </a:rPr>
              <a:t>المنوال</a:t>
            </a:r>
            <a:endParaRPr lang="en-US" sz="2400" b="1" dirty="0">
              <a:solidFill>
                <a:schemeClr val="tx2"/>
              </a:solidFill>
            </a:endParaRP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err="1">
                <a:solidFill>
                  <a:schemeClr val="tx2"/>
                </a:solidFill>
              </a:rPr>
              <a:t>الاحتمالات</a:t>
            </a:r>
            <a:endParaRPr lang="en-US" sz="2400" b="1" dirty="0">
              <a:solidFill>
                <a:schemeClr val="tx2"/>
              </a:solidFill>
            </a:endParaRP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المنطق الرياضي </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حل مسائل تتعلق بالتفكير الاستدلالي</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400" b="1" dirty="0">
                <a:solidFill>
                  <a:schemeClr val="tx2"/>
                </a:solidFill>
              </a:rPr>
              <a:t>المقارنة بين الرسوم البيانية و قراءتها </a:t>
            </a:r>
          </a:p>
        </p:txBody>
      </p:sp>
      <p:grpSp>
        <p:nvGrpSpPr>
          <p:cNvPr id="77" name="Group 76">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78" name="Freeform: Shape 77">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Freeform: Shape 79">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Freeform: Shape 80">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4036" name="Picture 4" descr="Related image"/>
          <p:cNvPicPr>
            <a:picLocks noChangeAspect="1" noChangeArrowheads="1"/>
          </p:cNvPicPr>
          <p:nvPr/>
        </p:nvPicPr>
        <p:blipFill>
          <a:blip r:embed="rId2"/>
          <a:stretch>
            <a:fillRect/>
          </a:stretch>
        </p:blipFill>
        <p:spPr bwMode="auto">
          <a:xfrm>
            <a:off x="7708392" y="2408435"/>
            <a:ext cx="4142232" cy="2964674"/>
          </a:xfrm>
          <a:prstGeom prst="rect">
            <a:avLst/>
          </a:prstGeom>
          <a:noFill/>
        </p:spPr>
      </p:pic>
      <p:sp>
        <p:nvSpPr>
          <p:cNvPr id="44034" name="AutoShape 2" descr="Image result for â«Ø§Ø­ØµØ§Ø¡ ÙØ§Ø­ØªÙØ§ÙØ§Øªâ¬â"/>
          <p:cNvSpPr>
            <a:spLocks noChangeAspect="1" noChangeArrowheads="1"/>
          </p:cNvSpPr>
          <p:nvPr/>
        </p:nvSpPr>
        <p:spPr bwMode="auto">
          <a:xfrm>
            <a:off x="10447338" y="-144462"/>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dirty="0"/>
          </a:p>
        </p:txBody>
      </p:sp>
      <p:pic>
        <p:nvPicPr>
          <p:cNvPr id="6" name="صورة 5">
            <a:extLst>
              <a:ext uri="{FF2B5EF4-FFF2-40B4-BE49-F238E27FC236}">
                <a16:creationId xmlns:a16="http://schemas.microsoft.com/office/drawing/2014/main" id="{9AFABC91-B4C4-40AB-A4E1-D90CD0BEB720}"/>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
        <p:nvSpPr>
          <p:cNvPr id="2" name="عنوان 1">
            <a:extLst>
              <a:ext uri="{FF2B5EF4-FFF2-40B4-BE49-F238E27FC236}">
                <a16:creationId xmlns:a16="http://schemas.microsoft.com/office/drawing/2014/main" id="{54192EAE-BBE2-5309-2913-486937025FA7}"/>
              </a:ext>
            </a:extLst>
          </p:cNvPr>
          <p:cNvSpPr txBox="1">
            <a:spLocks/>
          </p:cNvSpPr>
          <p:nvPr/>
        </p:nvSpPr>
        <p:spPr>
          <a:xfrm>
            <a:off x="925032" y="480892"/>
            <a:ext cx="7413569" cy="98857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defRPr/>
            </a:pPr>
            <a:r>
              <a:rPr lang="en-US" dirty="0">
                <a:solidFill>
                  <a:srgbClr val="FF3B3B"/>
                </a:solidFill>
              </a:rPr>
              <a:t>:</a:t>
            </a:r>
            <a:r>
              <a:rPr lang="en-US" dirty="0" err="1">
                <a:solidFill>
                  <a:srgbClr val="FF3B3B"/>
                </a:solidFill>
              </a:rPr>
              <a:t>المهارات</a:t>
            </a:r>
            <a:r>
              <a:rPr lang="en-US" dirty="0">
                <a:solidFill>
                  <a:srgbClr val="FF3B3B"/>
                </a:solidFill>
              </a:rPr>
              <a:t> </a:t>
            </a:r>
            <a:r>
              <a:rPr lang="en-US" dirty="0" err="1">
                <a:solidFill>
                  <a:srgbClr val="FF3B3B"/>
                </a:solidFill>
              </a:rPr>
              <a:t>المطلوبة</a:t>
            </a:r>
            <a:r>
              <a:rPr lang="en-US" dirty="0">
                <a:solidFill>
                  <a:srgbClr val="FF3B3B"/>
                </a:solidFill>
              </a:rPr>
              <a:t> </a:t>
            </a:r>
            <a:r>
              <a:rPr lang="en-US" dirty="0" err="1">
                <a:solidFill>
                  <a:srgbClr val="FF3B3B"/>
                </a:solidFill>
              </a:rPr>
              <a:t>في</a:t>
            </a:r>
            <a:r>
              <a:rPr lang="en-US" dirty="0">
                <a:solidFill>
                  <a:srgbClr val="FF3B3B"/>
                </a:solidFill>
              </a:rPr>
              <a:t> </a:t>
            </a:r>
            <a:r>
              <a:rPr lang="ar-SA" dirty="0">
                <a:solidFill>
                  <a:srgbClr val="FF3B3B"/>
                </a:solidFill>
              </a:rPr>
              <a:t>التحليل والإحصاء</a:t>
            </a:r>
            <a:endParaRPr lang="en-US" dirty="0">
              <a:solidFill>
                <a:srgbClr val="FF3B3B"/>
              </a:solidFill>
            </a:endParaRPr>
          </a:p>
        </p:txBody>
      </p:sp>
    </p:spTree>
    <p:extLst>
      <p:ext uri="{BB962C8B-B14F-4D97-AF65-F5344CB8AC3E}">
        <p14:creationId xmlns:p14="http://schemas.microsoft.com/office/powerpoint/2010/main" val="5336557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Image result for â«Ø§Ø®ØªØ¨Ø§Ø±â¬â"/>
          <p:cNvPicPr>
            <a:picLocks noChangeAspect="1" noChangeArrowheads="1"/>
          </p:cNvPicPr>
          <p:nvPr/>
        </p:nvPicPr>
        <p:blipFill rotWithShape="1">
          <a:blip r:embed="rId2"/>
          <a:srcRect t="20082" r="-2" b="8661"/>
          <a:stretch/>
        </p:blipFill>
        <p:spPr bwMode="auto">
          <a:xfrm>
            <a:off x="6015107" y="-1"/>
            <a:ext cx="6176895" cy="2937954"/>
          </a:xfrm>
          <a:prstGeom prst="rect">
            <a:avLst/>
          </a:prstGeom>
          <a:noFill/>
        </p:spPr>
      </p:pic>
      <p:pic>
        <p:nvPicPr>
          <p:cNvPr id="6" name="صورة 5">
            <a:extLst>
              <a:ext uri="{FF2B5EF4-FFF2-40B4-BE49-F238E27FC236}">
                <a16:creationId xmlns:a16="http://schemas.microsoft.com/office/drawing/2014/main" id="{9CE8639C-E13C-4676-9F80-4077DD29875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 b="50928"/>
          <a:stretch/>
        </p:blipFill>
        <p:spPr>
          <a:xfrm rot="10800000">
            <a:off x="4203638" y="2937953"/>
            <a:ext cx="7988360" cy="3920047"/>
          </a:xfrm>
          <a:prstGeom prst="rect">
            <a:avLst/>
          </a:prstGeom>
        </p:spPr>
      </p:pic>
      <p:sp>
        <p:nvSpPr>
          <p:cNvPr id="71" name="Freeform: Shape 70">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عنوان 1"/>
          <p:cNvSpPr>
            <a:spLocks noGrp="1"/>
          </p:cNvSpPr>
          <p:nvPr>
            <p:ph type="title"/>
          </p:nvPr>
        </p:nvSpPr>
        <p:spPr>
          <a:xfrm>
            <a:off x="762157" y="239362"/>
            <a:ext cx="6335486" cy="1325563"/>
          </a:xfrm>
        </p:spPr>
        <p:txBody>
          <a:bodyPr vert="horz" lIns="91440" tIns="45720" rIns="91440" bIns="45720" rtlCol="0" anchor="ctr">
            <a:normAutofit/>
          </a:bodyPr>
          <a:lstStyle/>
          <a:p>
            <a:pPr algn="r">
              <a:defRPr/>
            </a:pPr>
            <a:r>
              <a:rPr lang="en-US" sz="3600" kern="1200" dirty="0">
                <a:solidFill>
                  <a:schemeClr val="bg2">
                    <a:lumMod val="20000"/>
                    <a:lumOff val="80000"/>
                  </a:schemeClr>
                </a:solidFill>
                <a:latin typeface="+mj-lt"/>
                <a:ea typeface="+mj-ea"/>
                <a:cs typeface="+mj-cs"/>
              </a:rPr>
              <a:t>   ماذا يقيس اختبار القدرات في الرياضيات</a:t>
            </a:r>
          </a:p>
        </p:txBody>
      </p:sp>
      <p:sp>
        <p:nvSpPr>
          <p:cNvPr id="5" name="Rectangle 1"/>
          <p:cNvSpPr>
            <a:spLocks noChangeArrowheads="1"/>
          </p:cNvSpPr>
          <p:nvPr/>
        </p:nvSpPr>
        <p:spPr bwMode="auto">
          <a:xfrm>
            <a:off x="723400" y="1804288"/>
            <a:ext cx="4471851" cy="4154361"/>
          </a:xfrm>
          <a:prstGeom prst="rect">
            <a:avLst/>
          </a:prstGeom>
        </p:spPr>
        <p:txBody>
          <a:bodyPr vert="horz" lIns="91440" tIns="45720" rIns="91440" bIns="45720" numCol="1" rtlCol="0" anchorCtr="0" compatLnSpc="1">
            <a:prstTxWarp prst="textNoShape">
              <a:avLst/>
            </a:prstTxWarp>
            <a:normAutofit/>
          </a:bodyPr>
          <a:lstStyle/>
          <a:p>
            <a:pPr algn="r" fontAlgn="base">
              <a:lnSpc>
                <a:spcPct val="90000"/>
              </a:lnSpc>
              <a:spcBef>
                <a:spcPct val="0"/>
              </a:spcBef>
              <a:spcAft>
                <a:spcPts val="600"/>
              </a:spcAft>
              <a:tabLst>
                <a:tab pos="412750" algn="l"/>
              </a:tabLst>
            </a:pPr>
            <a:r>
              <a:rPr lang="en-US" sz="2800" b="1" dirty="0"/>
              <a:t>يركز على قياس قدرة الطالب على:</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800" b="1" dirty="0"/>
              <a:t>حل المسائل الرياضية</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800" b="1" dirty="0"/>
              <a:t>القياس</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800" b="1" dirty="0"/>
              <a:t>الاستنتاج</a:t>
            </a:r>
          </a:p>
          <a:p>
            <a:pPr marL="742950" indent="-228600" algn="r" fontAlgn="base">
              <a:lnSpc>
                <a:spcPct val="90000"/>
              </a:lnSpc>
              <a:spcBef>
                <a:spcPct val="0"/>
              </a:spcBef>
              <a:spcAft>
                <a:spcPts val="600"/>
              </a:spcAft>
              <a:buFont typeface="Arial" panose="020B0604020202020204" pitchFamily="34" charset="0"/>
              <a:buChar char="•"/>
              <a:tabLst>
                <a:tab pos="412750" algn="l"/>
              </a:tabLst>
            </a:pPr>
            <a:r>
              <a:rPr lang="en-US" sz="2800" b="1" dirty="0"/>
              <a:t>التحليل</a:t>
            </a:r>
          </a:p>
        </p:txBody>
      </p:sp>
    </p:spTree>
    <p:extLst>
      <p:ext uri="{BB962C8B-B14F-4D97-AF65-F5344CB8AC3E}">
        <p14:creationId xmlns:p14="http://schemas.microsoft.com/office/powerpoint/2010/main" val="24530218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مستطيل 3"/>
          <p:cNvSpPr/>
          <p:nvPr/>
        </p:nvSpPr>
        <p:spPr>
          <a:xfrm>
            <a:off x="637952" y="483620"/>
            <a:ext cx="9090839" cy="1860400"/>
          </a:xfrm>
          <a:prstGeom prst="rect">
            <a:avLst/>
          </a:prstGeom>
        </p:spPr>
        <p:txBody>
          <a:bodyPr vert="horz" lIns="91440" tIns="45720" rIns="91440" bIns="45720" rtlCol="0" anchor="ctr">
            <a:normAutofit/>
          </a:bodyPr>
          <a:lstStyle/>
          <a:p>
            <a:pPr algn="ctr" rtl="0">
              <a:lnSpc>
                <a:spcPct val="90000"/>
              </a:lnSpc>
              <a:spcBef>
                <a:spcPct val="0"/>
              </a:spcBef>
              <a:spcAft>
                <a:spcPts val="600"/>
              </a:spcAft>
            </a:pPr>
            <a:r>
              <a:rPr lang="ar-SA" sz="5200" b="1" dirty="0">
                <a:ln w="12700">
                  <a:solidFill>
                    <a:schemeClr val="accent3">
                      <a:lumMod val="50000"/>
                    </a:schemeClr>
                  </a:solidFill>
                  <a:prstDash val="solid"/>
                </a:ln>
                <a:effectLst>
                  <a:glow rad="228600">
                    <a:schemeClr val="accent2">
                      <a:satMod val="175000"/>
                      <a:alpha val="40000"/>
                    </a:schemeClr>
                  </a:glow>
                  <a:innerShdw blurRad="177800">
                    <a:schemeClr val="accent3">
                      <a:lumMod val="50000"/>
                    </a:schemeClr>
                  </a:innerShdw>
                </a:effectLst>
                <a:latin typeface="+mj-lt"/>
                <a:ea typeface="+mj-ea"/>
                <a:cs typeface="+mj-cs"/>
              </a:rPr>
              <a:t>مهارات</a:t>
            </a:r>
            <a:endParaRPr lang="en-US" sz="5200" b="1" kern="1200" dirty="0">
              <a:ln w="12700">
                <a:solidFill>
                  <a:schemeClr val="accent3">
                    <a:lumMod val="50000"/>
                  </a:schemeClr>
                </a:solidFill>
                <a:prstDash val="solid"/>
              </a:ln>
              <a:solidFill>
                <a:schemeClr val="tx1"/>
              </a:solidFill>
              <a:effectLst>
                <a:glow rad="228600">
                  <a:schemeClr val="accent2">
                    <a:satMod val="175000"/>
                    <a:alpha val="40000"/>
                  </a:schemeClr>
                </a:glow>
                <a:innerShdw blurRad="177800">
                  <a:schemeClr val="accent3">
                    <a:lumMod val="50000"/>
                  </a:schemeClr>
                </a:innerShdw>
              </a:effectLst>
              <a:latin typeface="+mj-lt"/>
              <a:ea typeface="+mj-ea"/>
              <a:cs typeface="+mj-cs"/>
            </a:endParaRPr>
          </a:p>
          <a:p>
            <a:pPr algn="ctr" rtl="0">
              <a:lnSpc>
                <a:spcPct val="90000"/>
              </a:lnSpc>
              <a:spcBef>
                <a:spcPct val="0"/>
              </a:spcBef>
              <a:spcAft>
                <a:spcPts val="600"/>
              </a:spcAft>
            </a:pPr>
            <a:r>
              <a:rPr lang="en-US" sz="5200" b="1" kern="1200" dirty="0">
                <a:ln w="12700">
                  <a:solidFill>
                    <a:schemeClr val="accent3">
                      <a:lumMod val="50000"/>
                    </a:schemeClr>
                  </a:solidFill>
                  <a:prstDash val="solid"/>
                </a:ln>
                <a:solidFill>
                  <a:schemeClr val="tx1"/>
                </a:solidFill>
                <a:effectLst>
                  <a:glow rad="228600">
                    <a:schemeClr val="accent2">
                      <a:satMod val="175000"/>
                      <a:alpha val="40000"/>
                    </a:schemeClr>
                  </a:glow>
                  <a:innerShdw blurRad="177800">
                    <a:schemeClr val="accent3">
                      <a:lumMod val="50000"/>
                    </a:schemeClr>
                  </a:innerShdw>
                </a:effectLst>
                <a:latin typeface="+mj-lt"/>
                <a:ea typeface="+mj-ea"/>
                <a:cs typeface="+mj-cs"/>
              </a:rPr>
              <a:t>لحل مسائل القدرات العامة</a:t>
            </a:r>
          </a:p>
        </p:txBody>
      </p:sp>
      <p:pic>
        <p:nvPicPr>
          <p:cNvPr id="53250" name="Picture 2" descr="Related image"/>
          <p:cNvPicPr>
            <a:picLocks noChangeAspect="1" noChangeArrowheads="1"/>
          </p:cNvPicPr>
          <p:nvPr/>
        </p:nvPicPr>
        <p:blipFill>
          <a:blip r:embed="rId2"/>
          <a:stretch>
            <a:fillRect/>
          </a:stretch>
        </p:blipFill>
        <p:spPr bwMode="auto">
          <a:xfrm>
            <a:off x="2962133" y="2435624"/>
            <a:ext cx="3938756" cy="3938756"/>
          </a:xfrm>
          <a:prstGeom prst="rect">
            <a:avLst/>
          </a:prstGeom>
          <a:noFill/>
        </p:spPr>
      </p:pic>
      <p:pic>
        <p:nvPicPr>
          <p:cNvPr id="5" name="صورة 4">
            <a:extLst>
              <a:ext uri="{FF2B5EF4-FFF2-40B4-BE49-F238E27FC236}">
                <a16:creationId xmlns:a16="http://schemas.microsoft.com/office/drawing/2014/main" id="{072083A9-15A1-481F-BCC2-B0249529D94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5400000">
            <a:off x="7188238" y="1857288"/>
            <a:ext cx="6858002" cy="3143425"/>
          </a:xfrm>
          <a:prstGeom prst="rect">
            <a:avLst/>
          </a:prstGeom>
        </p:spPr>
      </p:pic>
    </p:spTree>
    <p:extLst>
      <p:ext uri="{BB962C8B-B14F-4D97-AF65-F5344CB8AC3E}">
        <p14:creationId xmlns:p14="http://schemas.microsoft.com/office/powerpoint/2010/main" val="4245690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مستطيل 4"/>
          <p:cNvSpPr/>
          <p:nvPr/>
        </p:nvSpPr>
        <p:spPr>
          <a:xfrm>
            <a:off x="6367461" y="2481942"/>
            <a:ext cx="4984813" cy="1403801"/>
          </a:xfrm>
          <a:prstGeom prst="rect">
            <a:avLst/>
          </a:prstGeom>
          <a:noFill/>
        </p:spPr>
        <p:txBody>
          <a:bodyPr vert="horz" lIns="91440" tIns="45720" rIns="91440" bIns="45720" rtlCol="0" anchor="b">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r">
              <a:lnSpc>
                <a:spcPct val="90000"/>
              </a:lnSpc>
              <a:spcBef>
                <a:spcPct val="0"/>
              </a:spcBef>
              <a:spcAft>
                <a:spcPts val="600"/>
              </a:spcAft>
            </a:pPr>
            <a:r>
              <a:rPr lang="en-US" sz="8000" b="1" dirty="0">
                <a:ln/>
                <a:solidFill>
                  <a:srgbClr val="FF3B3B"/>
                </a:solidFill>
                <a:latin typeface="+mj-lt"/>
                <a:ea typeface="+mj-ea"/>
                <a:cs typeface="+mj-cs"/>
              </a:rPr>
              <a:t>قابلية القسمة</a:t>
            </a:r>
          </a:p>
        </p:txBody>
      </p:sp>
      <p:pic>
        <p:nvPicPr>
          <p:cNvPr id="3" name="صورة 2" descr="صورة تحتوي على نص&#10;&#10;تم إنشاء الوصف تلقائياً"/>
          <p:cNvPicPr>
            <a:picLocks noChangeAspect="1"/>
          </p:cNvPicPr>
          <p:nvPr/>
        </p:nvPicPr>
        <p:blipFill rotWithShape="1">
          <a:blip r:embed="rId2">
            <a:extLst>
              <a:ext uri="{28A0092B-C50C-407E-A947-70E740481C1C}">
                <a14:useLocalDpi xmlns:a14="http://schemas.microsoft.com/office/drawing/2010/main" val="0"/>
              </a:ext>
            </a:extLst>
          </a:blip>
          <a:srcRect t="968" r="2" b="2"/>
          <a:stretch/>
        </p:blipFill>
        <p:spPr>
          <a:xfrm>
            <a:off x="1" y="10"/>
            <a:ext cx="6005512" cy="6857990"/>
          </a:xfrm>
          <a:prstGeom prst="rect">
            <a:avLst/>
          </a:prstGeom>
        </p:spPr>
      </p:pic>
      <p:pic>
        <p:nvPicPr>
          <p:cNvPr id="4" name="صورة 3">
            <a:extLst>
              <a:ext uri="{FF2B5EF4-FFF2-40B4-BE49-F238E27FC236}">
                <a16:creationId xmlns:a16="http://schemas.microsoft.com/office/drawing/2014/main" id="{4562D99F-64FB-460D-8EE1-99C8F955E4F9}"/>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36505927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085038" y="512668"/>
            <a:ext cx="5469507" cy="646331"/>
          </a:xfrm>
          <a:prstGeom prst="rect">
            <a:avLst/>
          </a:prstGeom>
          <a:noFill/>
        </p:spPr>
        <p:txBody>
          <a:bodyPr wrap="square" rtlCol="1">
            <a:spAutoFit/>
          </a:bodyPr>
          <a:lstStyle/>
          <a:p>
            <a:r>
              <a:rPr lang="ar-SA" sz="3600" b="1" u="sng" dirty="0">
                <a:solidFill>
                  <a:srgbClr val="C00000"/>
                </a:solidFill>
              </a:rPr>
              <a:t>قابلية القسمة على 2 و 3 و5</a:t>
            </a:r>
          </a:p>
        </p:txBody>
      </p:sp>
      <p:sp>
        <p:nvSpPr>
          <p:cNvPr id="3" name="مربع نص 2"/>
          <p:cNvSpPr txBox="1"/>
          <p:nvPr/>
        </p:nvSpPr>
        <p:spPr>
          <a:xfrm>
            <a:off x="1094875" y="1712921"/>
            <a:ext cx="9859324" cy="2554545"/>
          </a:xfrm>
          <a:prstGeom prst="rect">
            <a:avLst/>
          </a:prstGeom>
          <a:noFill/>
        </p:spPr>
        <p:txBody>
          <a:bodyPr wrap="square" rtlCol="1">
            <a:spAutoFit/>
          </a:bodyPr>
          <a:lstStyle/>
          <a:p>
            <a:pPr algn="r"/>
            <a:r>
              <a:rPr lang="ar-SA" sz="3200" b="1" dirty="0"/>
              <a:t>العدد الذي رقم آحاده صفر أو عدد زوجي يقبل القسمة على 2</a:t>
            </a:r>
          </a:p>
          <a:p>
            <a:pPr algn="r"/>
            <a:endParaRPr lang="ar-SA" sz="3200" b="1" dirty="0"/>
          </a:p>
          <a:p>
            <a:pPr algn="r"/>
            <a:r>
              <a:rPr lang="ar-SA" sz="3200" b="1" dirty="0"/>
              <a:t>العدد الذي رقم آحاده صفر أو 5 يقبل القسمة على 5</a:t>
            </a:r>
          </a:p>
          <a:p>
            <a:pPr algn="r"/>
            <a:endParaRPr lang="ar-SA" sz="3200" b="1" dirty="0"/>
          </a:p>
          <a:p>
            <a:pPr algn="r"/>
            <a:r>
              <a:rPr lang="ar-SA" sz="3200" b="1" dirty="0"/>
              <a:t>العدد الذي مجموع أرقامه يقبل القسمة على 3 فهو يقبل القسمة على 3</a:t>
            </a:r>
          </a:p>
        </p:txBody>
      </p:sp>
      <p:pic>
        <p:nvPicPr>
          <p:cNvPr id="4" name="صورة 3">
            <a:extLst>
              <a:ext uri="{FF2B5EF4-FFF2-40B4-BE49-F238E27FC236}">
                <a16:creationId xmlns:a16="http://schemas.microsoft.com/office/drawing/2014/main" id="{BC886BC4-A87F-4FBA-B855-5BE3F4020AE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6849972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p:cNvSpPr txBox="1"/>
          <p:nvPr/>
        </p:nvSpPr>
        <p:spPr>
          <a:xfrm>
            <a:off x="1382234" y="1422628"/>
            <a:ext cx="9791850" cy="4031873"/>
          </a:xfrm>
          <a:prstGeom prst="rect">
            <a:avLst/>
          </a:prstGeom>
          <a:noFill/>
        </p:spPr>
        <p:txBody>
          <a:bodyPr wrap="square" rtlCol="1">
            <a:spAutoFit/>
          </a:bodyPr>
          <a:lstStyle/>
          <a:p>
            <a:pPr algn="r"/>
            <a:endParaRPr lang="ar-SA" sz="3200" u="sng" dirty="0">
              <a:solidFill>
                <a:srgbClr val="C00000"/>
              </a:solidFill>
            </a:endParaRPr>
          </a:p>
          <a:p>
            <a:pPr algn="r"/>
            <a:r>
              <a:rPr lang="ar-SA" sz="2800" b="1" dirty="0">
                <a:solidFill>
                  <a:prstClr val="black"/>
                </a:solidFill>
                <a:latin typeface="Times New Roman" panose="02020603050405020304" pitchFamily="18" charset="0"/>
                <a:cs typeface="Times New Roman" panose="02020603050405020304" pitchFamily="18" charset="0"/>
              </a:rPr>
              <a:t>إذا كان آخر رقمين هي </a:t>
            </a:r>
            <a:r>
              <a:rPr lang="ar-SA" sz="2800" b="1" dirty="0">
                <a:solidFill>
                  <a:srgbClr val="00B050"/>
                </a:solidFill>
                <a:latin typeface="Times New Roman" panose="02020603050405020304" pitchFamily="18" charset="0"/>
                <a:cs typeface="Times New Roman" panose="02020603050405020304" pitchFamily="18" charset="0"/>
              </a:rPr>
              <a:t>(00 ) </a:t>
            </a:r>
            <a:r>
              <a:rPr lang="ar-SA" sz="2800" b="1" dirty="0">
                <a:solidFill>
                  <a:prstClr val="black"/>
                </a:solidFill>
                <a:latin typeface="Times New Roman" panose="02020603050405020304" pitchFamily="18" charset="0"/>
                <a:cs typeface="Times New Roman" panose="02020603050405020304" pitchFamily="18" charset="0"/>
              </a:rPr>
              <a:t>أو كانت رقمين تكوّن عدد يقبل القسمة على 4 فإن العدد ككل يقبل القسمة على أربعة </a:t>
            </a:r>
          </a:p>
          <a:p>
            <a:pPr algn="r"/>
            <a:r>
              <a:rPr lang="ar-SA" sz="3600" b="1" u="sng" dirty="0">
                <a:solidFill>
                  <a:schemeClr val="accent1"/>
                </a:solidFill>
                <a:latin typeface="Times New Roman" panose="02020603050405020304" pitchFamily="18" charset="0"/>
                <a:cs typeface="Times New Roman" panose="02020603050405020304" pitchFamily="18" charset="0"/>
              </a:rPr>
              <a:t>مثال</a:t>
            </a:r>
          </a:p>
          <a:p>
            <a:pPr marL="457200" indent="-457200" algn="r">
              <a:buFont typeface="Wingdings" panose="05000000000000000000" pitchFamily="2" charset="2"/>
              <a:buChar char="v"/>
            </a:pPr>
            <a:r>
              <a:rPr lang="ar-SA" sz="2800" b="1" dirty="0">
                <a:solidFill>
                  <a:prstClr val="black"/>
                </a:solidFill>
                <a:latin typeface="Times New Roman" panose="02020603050405020304" pitchFamily="18" charset="0"/>
                <a:cs typeface="Times New Roman" panose="02020603050405020304" pitchFamily="18" charset="0"/>
              </a:rPr>
              <a:t>العدد  ( 6789000 ) يقبل القسمة على 4 لأن آخر رقمين منه هي 00</a:t>
            </a:r>
          </a:p>
          <a:p>
            <a:pPr algn="r"/>
            <a:endParaRPr lang="ar-SA" sz="2800" b="1" dirty="0">
              <a:solidFill>
                <a:prstClr val="black"/>
              </a:solidFill>
              <a:latin typeface="Times New Roman" panose="02020603050405020304" pitchFamily="18" charset="0"/>
              <a:cs typeface="Times New Roman" panose="02020603050405020304" pitchFamily="18" charset="0"/>
            </a:endParaRPr>
          </a:p>
          <a:p>
            <a:pPr marL="457200" indent="-457200" algn="r">
              <a:buFont typeface="Wingdings" panose="05000000000000000000" pitchFamily="2" charset="2"/>
              <a:buChar char="v"/>
            </a:pPr>
            <a:r>
              <a:rPr lang="ar-SA" sz="2800" b="1" dirty="0">
                <a:solidFill>
                  <a:prstClr val="black"/>
                </a:solidFill>
                <a:latin typeface="Times New Roman" panose="02020603050405020304" pitchFamily="18" charset="0"/>
                <a:cs typeface="Times New Roman" panose="02020603050405020304" pitchFamily="18" charset="0"/>
              </a:rPr>
              <a:t>كذلك العدد ( 786565544 ) يقبل القسمة على 4 لأن آخر رقمين هي 44 والعدد 44 يقبل القسمة على 4</a:t>
            </a:r>
          </a:p>
          <a:p>
            <a:pPr algn="r"/>
            <a:endParaRPr lang="ar-SA" sz="2000" b="1" dirty="0">
              <a:solidFill>
                <a:prstClr val="black"/>
              </a:solidFill>
              <a:latin typeface="Times New Roman" panose="02020603050405020304" pitchFamily="18" charset="0"/>
              <a:cs typeface="Times New Roman" panose="02020603050405020304" pitchFamily="18" charset="0"/>
            </a:endParaRPr>
          </a:p>
        </p:txBody>
      </p:sp>
      <p:pic>
        <p:nvPicPr>
          <p:cNvPr id="4" name="صورة 3">
            <a:extLst>
              <a:ext uri="{FF2B5EF4-FFF2-40B4-BE49-F238E27FC236}">
                <a16:creationId xmlns:a16="http://schemas.microsoft.com/office/drawing/2014/main" id="{F8D39820-44F6-4C26-88A2-1A1CA7E2585B}"/>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3" name="مربع نص 2">
            <a:extLst>
              <a:ext uri="{FF2B5EF4-FFF2-40B4-BE49-F238E27FC236}">
                <a16:creationId xmlns:a16="http://schemas.microsoft.com/office/drawing/2014/main" id="{22FE5DAE-DF58-E73E-81E5-D773CFA4D954}"/>
              </a:ext>
            </a:extLst>
          </p:cNvPr>
          <p:cNvSpPr txBox="1"/>
          <p:nvPr/>
        </p:nvSpPr>
        <p:spPr>
          <a:xfrm>
            <a:off x="2936721" y="766732"/>
            <a:ext cx="5469507" cy="646331"/>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sng"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قابلية القسمة على 4</a:t>
            </a:r>
          </a:p>
        </p:txBody>
      </p:sp>
    </p:spTree>
    <p:extLst>
      <p:ext uri="{BB962C8B-B14F-4D97-AF65-F5344CB8AC3E}">
        <p14:creationId xmlns:p14="http://schemas.microsoft.com/office/powerpoint/2010/main" val="42365826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138741" y="1098208"/>
            <a:ext cx="5469507" cy="646331"/>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sng"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قابلية القسمة على 5</a:t>
            </a:r>
          </a:p>
        </p:txBody>
      </p:sp>
      <p:sp>
        <p:nvSpPr>
          <p:cNvPr id="3" name="مربع نص 2"/>
          <p:cNvSpPr txBox="1"/>
          <p:nvPr/>
        </p:nvSpPr>
        <p:spPr>
          <a:xfrm>
            <a:off x="2762696" y="1744539"/>
            <a:ext cx="7466707" cy="1569660"/>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العدد الذي رقم آحاده صفر أو 5 يقبل القسمة على 5</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BC886BC4-A87F-4FBA-B855-5BE3F4020AE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741267"/>
            <a:ext cx="12192000" cy="1169893"/>
          </a:xfrm>
          <a:prstGeom prst="rect">
            <a:avLst/>
          </a:prstGeom>
        </p:spPr>
      </p:pic>
      <p:sp>
        <p:nvSpPr>
          <p:cNvPr id="6" name="مربع نص 5">
            <a:extLst>
              <a:ext uri="{FF2B5EF4-FFF2-40B4-BE49-F238E27FC236}">
                <a16:creationId xmlns:a16="http://schemas.microsoft.com/office/drawing/2014/main" id="{8AE1C390-263F-B259-7575-8A27D9EB9766}"/>
              </a:ext>
            </a:extLst>
          </p:cNvPr>
          <p:cNvSpPr txBox="1"/>
          <p:nvPr/>
        </p:nvSpPr>
        <p:spPr>
          <a:xfrm>
            <a:off x="2321441" y="3099714"/>
            <a:ext cx="8349216" cy="1938992"/>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sng" strike="noStrike" kern="1200" cap="none" spc="0" normalizeH="0" baseline="0" noProof="0" dirty="0">
                <a:ln>
                  <a:noFill/>
                </a:ln>
                <a:solidFill>
                  <a:srgbClr val="4472C4"/>
                </a:solidFill>
                <a:effectLst/>
                <a:uLnTx/>
                <a:uFillTx/>
                <a:latin typeface="Times New Roman" panose="02020603050405020304" pitchFamily="18" charset="0"/>
                <a:ea typeface="+mn-ea"/>
                <a:cs typeface="Times New Roman" panose="02020603050405020304" pitchFamily="18" charset="0"/>
              </a:rPr>
              <a:t>مثال</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العدد  ( 5548032680 ) يقبل القسمة على 5 لأن رقم آحاده صفر</a:t>
            </a:r>
          </a:p>
          <a:p>
            <a:pPr marR="0" lvl="0" algn="r" defTabSz="914400" rtl="1" eaLnBrk="1" fontAlgn="auto" latinLnBrk="0" hangingPunct="1">
              <a:lnSpc>
                <a:spcPct val="100000"/>
              </a:lnSpc>
              <a:spcBef>
                <a:spcPts val="0"/>
              </a:spcBef>
              <a:spcAft>
                <a:spcPts val="0"/>
              </a:spcAft>
              <a:buClrTx/>
              <a:buSzTx/>
              <a:tabLst/>
              <a:defRPr/>
            </a:pPr>
            <a:endPar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العدد ( 186565525 ) يقبل القسمة على 5 لأن رقم آحاده 5</a:t>
            </a:r>
          </a:p>
        </p:txBody>
      </p:sp>
    </p:spTree>
    <p:extLst>
      <p:ext uri="{BB962C8B-B14F-4D97-AF65-F5344CB8AC3E}">
        <p14:creationId xmlns:p14="http://schemas.microsoft.com/office/powerpoint/2010/main" val="7743049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244009" y="1662224"/>
            <a:ext cx="9549399" cy="3600986"/>
          </a:xfrm>
          <a:prstGeom prst="rect">
            <a:avLst/>
          </a:prstGeom>
        </p:spPr>
        <p:txBody>
          <a:bodyPr wrap="square">
            <a:spAutoFit/>
          </a:bodyPr>
          <a:lstStyle/>
          <a:p>
            <a:pPr algn="r"/>
            <a:endParaRPr lang="ar-SA" sz="3600" u="sng" dirty="0">
              <a:solidFill>
                <a:srgbClr val="C00000"/>
              </a:solidFill>
            </a:endParaRPr>
          </a:p>
          <a:p>
            <a:pPr algn="r"/>
            <a:r>
              <a:rPr lang="ar-SA" sz="3200" b="1" dirty="0">
                <a:solidFill>
                  <a:prstClr val="black"/>
                </a:solidFill>
                <a:latin typeface="Times New Roman" panose="02020603050405020304" pitchFamily="18" charset="0"/>
                <a:cs typeface="Times New Roman" panose="02020603050405020304" pitchFamily="18" charset="0"/>
              </a:rPr>
              <a:t>يقبل العدد القسمة على 6 إذا كان يقبل القسمة على ( 2 و 3 معًا )</a:t>
            </a:r>
          </a:p>
          <a:p>
            <a:pPr algn="r"/>
            <a:endParaRPr lang="ar-SA" sz="3200" b="1" dirty="0">
              <a:solidFill>
                <a:prstClr val="black"/>
              </a:solidFill>
              <a:latin typeface="Times New Roman" panose="02020603050405020304" pitchFamily="18" charset="0"/>
              <a:cs typeface="Times New Roman" panose="02020603050405020304" pitchFamily="18" charset="0"/>
            </a:endParaRPr>
          </a:p>
          <a:p>
            <a:pPr algn="r"/>
            <a:r>
              <a:rPr lang="ar-SA" sz="3200" b="1" u="sng" dirty="0">
                <a:solidFill>
                  <a:srgbClr val="0070C0"/>
                </a:solidFill>
                <a:latin typeface="Times New Roman" panose="02020603050405020304" pitchFamily="18" charset="0"/>
                <a:cs typeface="Times New Roman" panose="02020603050405020304" pitchFamily="18" charset="0"/>
              </a:rPr>
              <a:t>مثال</a:t>
            </a:r>
            <a:r>
              <a:rPr lang="ar-SA" sz="3200" b="1" dirty="0">
                <a:solidFill>
                  <a:srgbClr val="0070C0"/>
                </a:solidFill>
                <a:latin typeface="Times New Roman" panose="02020603050405020304" pitchFamily="18" charset="0"/>
                <a:cs typeface="Times New Roman" panose="02020603050405020304" pitchFamily="18" charset="0"/>
              </a:rPr>
              <a:t> </a:t>
            </a:r>
          </a:p>
          <a:p>
            <a:pPr marL="457200" indent="-457200" algn="r">
              <a:buFont typeface="Wingdings" panose="05000000000000000000" pitchFamily="2" charset="2"/>
              <a:buChar char="v"/>
            </a:pPr>
            <a:r>
              <a:rPr lang="ar-SA" sz="3200" b="1" dirty="0">
                <a:solidFill>
                  <a:prstClr val="black"/>
                </a:solidFill>
                <a:latin typeface="Times New Roman" panose="02020603050405020304" pitchFamily="18" charset="0"/>
                <a:cs typeface="Times New Roman" panose="02020603050405020304" pitchFamily="18" charset="0"/>
              </a:rPr>
              <a:t>العدد 234 يقبل القسمة على 6 لأنه يحقق الشرطين. </a:t>
            </a:r>
          </a:p>
          <a:p>
            <a:pPr algn="r"/>
            <a:endParaRPr lang="ar-SA" sz="3200" b="1" dirty="0">
              <a:solidFill>
                <a:prstClr val="black"/>
              </a:solidFill>
              <a:latin typeface="Times New Roman" panose="02020603050405020304" pitchFamily="18" charset="0"/>
              <a:cs typeface="Times New Roman" panose="02020603050405020304" pitchFamily="18" charset="0"/>
            </a:endParaRPr>
          </a:p>
          <a:p>
            <a:pPr marL="457200" indent="-457200" algn="r">
              <a:buFont typeface="Wingdings" panose="05000000000000000000" pitchFamily="2" charset="2"/>
              <a:buChar char="v"/>
            </a:pPr>
            <a:r>
              <a:rPr lang="ar-SA" sz="3200" b="1" dirty="0">
                <a:solidFill>
                  <a:prstClr val="black"/>
                </a:solidFill>
                <a:latin typeface="Times New Roman" panose="02020603050405020304" pitchFamily="18" charset="0"/>
                <a:cs typeface="Times New Roman" panose="02020603050405020304" pitchFamily="18" charset="0"/>
              </a:rPr>
              <a:t>العدد 836 لا يقبل القسمة لأن مجموع أرقامه لا يقبل القسمة على 3</a:t>
            </a:r>
            <a:endParaRPr lang="ar-SA" sz="3200" b="1" dirty="0">
              <a:latin typeface="Times New Roman" panose="02020603050405020304" pitchFamily="18" charset="0"/>
              <a:cs typeface="Times New Roman" panose="02020603050405020304" pitchFamily="18" charset="0"/>
            </a:endParaRPr>
          </a:p>
        </p:txBody>
      </p:sp>
      <p:sp>
        <p:nvSpPr>
          <p:cNvPr id="2" name="مربع نص 1"/>
          <p:cNvSpPr txBox="1"/>
          <p:nvPr/>
        </p:nvSpPr>
        <p:spPr>
          <a:xfrm>
            <a:off x="3581400" y="692696"/>
            <a:ext cx="4620834" cy="707886"/>
          </a:xfrm>
          <a:prstGeom prst="rect">
            <a:avLst/>
          </a:prstGeom>
          <a:noFill/>
        </p:spPr>
        <p:txBody>
          <a:bodyPr wrap="square" rtlCol="1">
            <a:spAutoFit/>
          </a:bodyPr>
          <a:lstStyle/>
          <a:p>
            <a:pPr lvl="0" algn="ctr"/>
            <a:r>
              <a:rPr lang="ar-SA" sz="4000" b="1" u="sng" dirty="0">
                <a:solidFill>
                  <a:srgbClr val="C00000"/>
                </a:solidFill>
                <a:latin typeface="Times New Roman" panose="02020603050405020304" pitchFamily="18" charset="0"/>
                <a:cs typeface="Times New Roman" panose="02020603050405020304" pitchFamily="18" charset="0"/>
              </a:rPr>
              <a:t>قابلية القسمة على 6</a:t>
            </a:r>
          </a:p>
        </p:txBody>
      </p:sp>
      <p:pic>
        <p:nvPicPr>
          <p:cNvPr id="5" name="صورة 4">
            <a:extLst>
              <a:ext uri="{FF2B5EF4-FFF2-40B4-BE49-F238E27FC236}">
                <a16:creationId xmlns:a16="http://schemas.microsoft.com/office/drawing/2014/main" id="{9179BFF0-AE13-493E-81AB-17C7DF99DB2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27852002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362203" y="411049"/>
            <a:ext cx="8004419" cy="1631216"/>
          </a:xfrm>
          <a:prstGeom prst="rect">
            <a:avLst/>
          </a:prstGeom>
        </p:spPr>
        <p:txBody>
          <a:bodyPr wrap="square">
            <a:spAutoFit/>
          </a:bodyPr>
          <a:lstStyle/>
          <a:p>
            <a:pPr algn="r"/>
            <a:endParaRPr lang="ar-SA" sz="2800" dirty="0">
              <a:solidFill>
                <a:srgbClr val="C00000"/>
              </a:solidFill>
            </a:endParaRPr>
          </a:p>
          <a:p>
            <a:pPr algn="r"/>
            <a:r>
              <a:rPr lang="ar-SA" sz="2400" b="1" dirty="0">
                <a:solidFill>
                  <a:prstClr val="black"/>
                </a:solidFill>
              </a:rPr>
              <a:t>تذكري العدد ( 546231 ) </a:t>
            </a:r>
          </a:p>
          <a:p>
            <a:pPr algn="r"/>
            <a:r>
              <a:rPr lang="ar-SA" sz="2400" b="1" dirty="0">
                <a:solidFill>
                  <a:prstClr val="black"/>
                </a:solidFill>
              </a:rPr>
              <a:t>اضرب الاحاد في الاحاد والعشرات في العشرات وهكذا ثم اجمع نواتج الضرب </a:t>
            </a:r>
          </a:p>
          <a:p>
            <a:pPr algn="r"/>
            <a:r>
              <a:rPr lang="ar-SA" sz="2400" b="1" dirty="0">
                <a:solidFill>
                  <a:prstClr val="black"/>
                </a:solidFill>
              </a:rPr>
              <a:t>إذا كان الناتج من مضاعفات ( 7 ) فإن العدد يقبل القسمة على ( 7 ) </a:t>
            </a:r>
          </a:p>
        </p:txBody>
      </p:sp>
      <p:sp>
        <p:nvSpPr>
          <p:cNvPr id="7" name="مربع نص 6"/>
          <p:cNvSpPr txBox="1"/>
          <p:nvPr/>
        </p:nvSpPr>
        <p:spPr>
          <a:xfrm>
            <a:off x="1950856" y="2679748"/>
            <a:ext cx="9302931" cy="3108543"/>
          </a:xfrm>
          <a:prstGeom prst="rect">
            <a:avLst/>
          </a:prstGeom>
          <a:noFill/>
        </p:spPr>
        <p:txBody>
          <a:bodyPr wrap="square" rtlCol="1">
            <a:spAutoFit/>
          </a:bodyPr>
          <a:lstStyle/>
          <a:p>
            <a:pPr algn="r"/>
            <a:r>
              <a:rPr lang="ar-SA" sz="2800" b="1" u="sng" dirty="0">
                <a:solidFill>
                  <a:srgbClr val="00B050"/>
                </a:solidFill>
              </a:rPr>
              <a:t>الحل :</a:t>
            </a:r>
          </a:p>
          <a:p>
            <a:pPr algn="r"/>
            <a:r>
              <a:rPr lang="ar-SA" sz="2800" b="1" dirty="0"/>
              <a:t>5×1 = 5</a:t>
            </a:r>
          </a:p>
          <a:p>
            <a:pPr algn="r"/>
            <a:r>
              <a:rPr lang="ar-SA" sz="2800" b="1" dirty="0"/>
              <a:t>8×3 = 24</a:t>
            </a:r>
          </a:p>
          <a:p>
            <a:pPr algn="r"/>
            <a:r>
              <a:rPr lang="ar-SA" sz="2800" b="1" dirty="0"/>
              <a:t>7×2 = 14</a:t>
            </a:r>
          </a:p>
          <a:p>
            <a:pPr algn="r"/>
            <a:r>
              <a:rPr lang="ar-SA" sz="2800" b="1" dirty="0"/>
              <a:t>1× 6= 6</a:t>
            </a:r>
          </a:p>
          <a:p>
            <a:pPr algn="r"/>
            <a:r>
              <a:rPr lang="ar-SA" sz="2800" b="1" dirty="0"/>
              <a:t>نجمع  5+24+14+6 = 49</a:t>
            </a:r>
          </a:p>
          <a:p>
            <a:pPr algn="r"/>
            <a:r>
              <a:rPr lang="ar-SA" sz="2800" b="1" dirty="0"/>
              <a:t>إذن العدد 49 من مضاعفات العدد 7 , إذن العدد 1785 يقبل القسمة على 7 </a:t>
            </a:r>
          </a:p>
        </p:txBody>
      </p:sp>
      <p:sp>
        <p:nvSpPr>
          <p:cNvPr id="8" name="مربع نص 7"/>
          <p:cNvSpPr txBox="1"/>
          <p:nvPr/>
        </p:nvSpPr>
        <p:spPr>
          <a:xfrm>
            <a:off x="4267201" y="2133603"/>
            <a:ext cx="5973943" cy="646331"/>
          </a:xfrm>
          <a:prstGeom prst="rect">
            <a:avLst/>
          </a:prstGeom>
          <a:noFill/>
        </p:spPr>
        <p:txBody>
          <a:bodyPr wrap="square" rtlCol="1">
            <a:spAutoFit/>
          </a:bodyPr>
          <a:lstStyle/>
          <a:p>
            <a:pPr algn="r"/>
            <a:r>
              <a:rPr lang="ar-SA" sz="3600" b="1" u="sng" dirty="0">
                <a:solidFill>
                  <a:srgbClr val="0070C0"/>
                </a:solidFill>
                <a:latin typeface="Times New Roman" panose="02020603050405020304" pitchFamily="18" charset="0"/>
                <a:cs typeface="Times New Roman" panose="02020603050405020304" pitchFamily="18" charset="0"/>
              </a:rPr>
              <a:t>مثال   </a:t>
            </a:r>
            <a:r>
              <a:rPr lang="ar-SA" sz="2800" b="1" dirty="0">
                <a:solidFill>
                  <a:srgbClr val="0070C0"/>
                </a:solidFill>
                <a:latin typeface="Times New Roman" panose="02020603050405020304" pitchFamily="18" charset="0"/>
                <a:cs typeface="Times New Roman" panose="02020603050405020304" pitchFamily="18" charset="0"/>
              </a:rPr>
              <a:t>هل العدد 1785 يقبل القسمة على 7 ؟ </a:t>
            </a:r>
          </a:p>
        </p:txBody>
      </p:sp>
      <p:sp>
        <p:nvSpPr>
          <p:cNvPr id="2" name="مربع نص 1"/>
          <p:cNvSpPr txBox="1"/>
          <p:nvPr/>
        </p:nvSpPr>
        <p:spPr>
          <a:xfrm>
            <a:off x="3657600" y="3"/>
            <a:ext cx="4341186" cy="646331"/>
          </a:xfrm>
          <a:prstGeom prst="rect">
            <a:avLst/>
          </a:prstGeom>
          <a:noFill/>
        </p:spPr>
        <p:txBody>
          <a:bodyPr wrap="square" rtlCol="1">
            <a:spAutoFit/>
          </a:bodyPr>
          <a:lstStyle/>
          <a:p>
            <a:pPr lvl="0" algn="ctr"/>
            <a:r>
              <a:rPr lang="ar-SA" sz="3600" b="1" u="sng" dirty="0">
                <a:solidFill>
                  <a:srgbClr val="C00000"/>
                </a:solidFill>
                <a:latin typeface="Times New Roman" panose="02020603050405020304" pitchFamily="18" charset="0"/>
                <a:cs typeface="Times New Roman" panose="02020603050405020304" pitchFamily="18" charset="0"/>
              </a:rPr>
              <a:t>قابلية القسمة على 7</a:t>
            </a:r>
          </a:p>
        </p:txBody>
      </p:sp>
      <p:pic>
        <p:nvPicPr>
          <p:cNvPr id="9" name="صورة 8">
            <a:extLst>
              <a:ext uri="{FF2B5EF4-FFF2-40B4-BE49-F238E27FC236}">
                <a16:creationId xmlns:a16="http://schemas.microsoft.com/office/drawing/2014/main" id="{9FFF14DE-9724-436D-9465-170A9FA5313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38477081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1566561" y="3384685"/>
            <a:ext cx="8983641" cy="584775"/>
          </a:xfrm>
          <a:prstGeom prst="rect">
            <a:avLst/>
          </a:prstGeom>
          <a:ln>
            <a:solidFill>
              <a:schemeClr val="accent4">
                <a:lumMod val="75000"/>
              </a:schemeClr>
            </a:solidFill>
          </a:ln>
        </p:spPr>
        <p:txBody>
          <a:bodyPr wrap="square">
            <a:spAutoFit/>
          </a:bodyPr>
          <a:lstStyle/>
          <a:p>
            <a:pPr algn="ctr"/>
            <a:r>
              <a:rPr lang="ar-SA" sz="3200" b="1" dirty="0">
                <a:solidFill>
                  <a:prstClr val="black"/>
                </a:solidFill>
                <a:latin typeface="Times New Roman" panose="02020603050405020304" pitchFamily="18" charset="0"/>
                <a:cs typeface="Times New Roman" panose="02020603050405020304" pitchFamily="18" charset="0"/>
              </a:rPr>
              <a:t>يقبل العدد القسمة على 9 إذا كان مجموع أرقامه يقبل القسمة على 9</a:t>
            </a:r>
          </a:p>
        </p:txBody>
      </p:sp>
      <p:sp>
        <p:nvSpPr>
          <p:cNvPr id="8" name="مستطيل 7"/>
          <p:cNvSpPr/>
          <p:nvPr/>
        </p:nvSpPr>
        <p:spPr>
          <a:xfrm>
            <a:off x="1907518" y="1310873"/>
            <a:ext cx="8642684" cy="1077218"/>
          </a:xfrm>
          <a:prstGeom prst="rect">
            <a:avLst/>
          </a:prstGeom>
          <a:ln>
            <a:solidFill>
              <a:schemeClr val="accent4">
                <a:lumMod val="75000"/>
              </a:schemeClr>
            </a:solidFill>
          </a:ln>
        </p:spPr>
        <p:txBody>
          <a:bodyPr wrap="square">
            <a:spAutoFit/>
          </a:bodyPr>
          <a:lstStyle/>
          <a:p>
            <a:pPr algn="ctr"/>
            <a:r>
              <a:rPr lang="ar-SA" sz="3200" b="1" dirty="0">
                <a:solidFill>
                  <a:prstClr val="black"/>
                </a:solidFill>
                <a:latin typeface="Times New Roman" panose="02020603050405020304" pitchFamily="18" charset="0"/>
                <a:cs typeface="Times New Roman" panose="02020603050405020304" pitchFamily="18" charset="0"/>
              </a:rPr>
              <a:t>يقبل العدد القسمة على 8 إذا كان آحاده وعشراته ومئاته تقبل القسمة على 8 أو أن يكون الآحاد والعشرات والمئات أصفاراً</a:t>
            </a:r>
          </a:p>
        </p:txBody>
      </p:sp>
      <p:sp>
        <p:nvSpPr>
          <p:cNvPr id="2" name="مربع نص 1"/>
          <p:cNvSpPr txBox="1"/>
          <p:nvPr/>
        </p:nvSpPr>
        <p:spPr>
          <a:xfrm>
            <a:off x="4769929" y="514331"/>
            <a:ext cx="3161320" cy="584775"/>
          </a:xfrm>
          <a:prstGeom prst="rect">
            <a:avLst/>
          </a:prstGeom>
          <a:noFill/>
        </p:spPr>
        <p:txBody>
          <a:bodyPr wrap="square" rtlCol="1">
            <a:spAutoFit/>
          </a:bodyPr>
          <a:lstStyle/>
          <a:p>
            <a:pPr lvl="0" algn="ctr"/>
            <a:r>
              <a:rPr lang="ar-SA" sz="3200" b="1" u="sng" dirty="0">
                <a:solidFill>
                  <a:srgbClr val="C00000"/>
                </a:solidFill>
                <a:latin typeface="Times New Roman" panose="02020603050405020304" pitchFamily="18" charset="0"/>
                <a:cs typeface="Times New Roman" panose="02020603050405020304" pitchFamily="18" charset="0"/>
              </a:rPr>
              <a:t>قابلية القسمة على 8</a:t>
            </a:r>
          </a:p>
        </p:txBody>
      </p:sp>
      <p:sp>
        <p:nvSpPr>
          <p:cNvPr id="3" name="مربع نص 2"/>
          <p:cNvSpPr txBox="1"/>
          <p:nvPr/>
        </p:nvSpPr>
        <p:spPr>
          <a:xfrm>
            <a:off x="4947481" y="2525364"/>
            <a:ext cx="3186354" cy="584775"/>
          </a:xfrm>
          <a:prstGeom prst="rect">
            <a:avLst/>
          </a:prstGeom>
          <a:noFill/>
        </p:spPr>
        <p:txBody>
          <a:bodyPr wrap="square" rtlCol="1">
            <a:spAutoFit/>
          </a:bodyPr>
          <a:lstStyle/>
          <a:p>
            <a:pPr lvl="0" algn="ctr"/>
            <a:r>
              <a:rPr lang="ar-SA" sz="3200" b="1" u="sng" dirty="0">
                <a:solidFill>
                  <a:srgbClr val="C00000"/>
                </a:solidFill>
                <a:latin typeface="Times New Roman" panose="02020603050405020304" pitchFamily="18" charset="0"/>
                <a:cs typeface="Times New Roman" panose="02020603050405020304" pitchFamily="18" charset="0"/>
              </a:rPr>
              <a:t>قابلية القسمة على 9</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37" y="150873"/>
            <a:ext cx="1568564" cy="1061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صورة 9">
            <a:extLst>
              <a:ext uri="{FF2B5EF4-FFF2-40B4-BE49-F238E27FC236}">
                <a16:creationId xmlns:a16="http://schemas.microsoft.com/office/drawing/2014/main" id="{A387A9B6-56AB-4FEA-B6BF-290D96C93904}"/>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
        <p:nvSpPr>
          <p:cNvPr id="4" name="مربع نص 3">
            <a:extLst>
              <a:ext uri="{FF2B5EF4-FFF2-40B4-BE49-F238E27FC236}">
                <a16:creationId xmlns:a16="http://schemas.microsoft.com/office/drawing/2014/main" id="{703184ED-8723-7660-F01C-55BAFC9C0D64}"/>
              </a:ext>
            </a:extLst>
          </p:cNvPr>
          <p:cNvSpPr txBox="1"/>
          <p:nvPr/>
        </p:nvSpPr>
        <p:spPr>
          <a:xfrm>
            <a:off x="4769929" y="4305519"/>
            <a:ext cx="3541458" cy="584775"/>
          </a:xfrm>
          <a:prstGeom prst="rect">
            <a:avLst/>
          </a:prstGeom>
          <a:noFill/>
        </p:spPr>
        <p:txBody>
          <a:bodyPr wrap="square" rtlCol="1">
            <a:spAutoFit/>
          </a:bodyPr>
          <a:lstStyle/>
          <a:p>
            <a:pPr lvl="0" algn="ctr"/>
            <a:r>
              <a:rPr lang="ar-SA" sz="3200" b="1" u="sng" dirty="0">
                <a:solidFill>
                  <a:srgbClr val="C00000"/>
                </a:solidFill>
                <a:latin typeface="Times New Roman" panose="02020603050405020304" pitchFamily="18" charset="0"/>
                <a:cs typeface="Times New Roman" panose="02020603050405020304" pitchFamily="18" charset="0"/>
              </a:rPr>
              <a:t>قابلية القسمة على 10</a:t>
            </a:r>
          </a:p>
        </p:txBody>
      </p:sp>
      <p:sp>
        <p:nvSpPr>
          <p:cNvPr id="5" name="مستطيل 4">
            <a:extLst>
              <a:ext uri="{FF2B5EF4-FFF2-40B4-BE49-F238E27FC236}">
                <a16:creationId xmlns:a16="http://schemas.microsoft.com/office/drawing/2014/main" id="{6AC6387D-F8B3-C466-18CB-11FB92BA2E3F}"/>
              </a:ext>
            </a:extLst>
          </p:cNvPr>
          <p:cNvSpPr/>
          <p:nvPr/>
        </p:nvSpPr>
        <p:spPr>
          <a:xfrm>
            <a:off x="2875550" y="5056990"/>
            <a:ext cx="7330217" cy="584775"/>
          </a:xfrm>
          <a:prstGeom prst="rect">
            <a:avLst/>
          </a:prstGeom>
          <a:ln>
            <a:solidFill>
              <a:schemeClr val="accent4">
                <a:lumMod val="75000"/>
              </a:schemeClr>
            </a:solidFill>
          </a:ln>
        </p:spPr>
        <p:txBody>
          <a:bodyPr wrap="square">
            <a:spAutoFit/>
          </a:bodyPr>
          <a:lstStyle/>
          <a:p>
            <a:pPr algn="ctr"/>
            <a:r>
              <a:rPr lang="ar-SA" sz="3200" b="1" dirty="0">
                <a:solidFill>
                  <a:prstClr val="black"/>
                </a:solidFill>
                <a:latin typeface="Times New Roman" panose="02020603050405020304" pitchFamily="18" charset="0"/>
                <a:cs typeface="Times New Roman" panose="02020603050405020304" pitchFamily="18" charset="0"/>
              </a:rPr>
              <a:t>يقبل العدد القسمة على 10 إذا كان رقم آحاده ( صفر )</a:t>
            </a:r>
          </a:p>
        </p:txBody>
      </p:sp>
    </p:spTree>
    <p:extLst>
      <p:ext uri="{BB962C8B-B14F-4D97-AF65-F5344CB8AC3E}">
        <p14:creationId xmlns:p14="http://schemas.microsoft.com/office/powerpoint/2010/main" val="25728174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p:bldP spid="3" grpId="0"/>
      <p:bldP spid="4" grpId="0"/>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012904" y="389841"/>
            <a:ext cx="4166191" cy="1325563"/>
          </a:xfrm>
        </p:spPr>
        <p:txBody>
          <a:bodyPr>
            <a:normAutofit/>
          </a:bodyPr>
          <a:lstStyle/>
          <a:p>
            <a:pPr algn="r"/>
            <a:r>
              <a:rPr lang="ar-SA" sz="4000" b="1" u="sng" dirty="0">
                <a:solidFill>
                  <a:srgbClr val="C00000"/>
                </a:solidFill>
              </a:rPr>
              <a:t>قابلية القسمة على 11</a:t>
            </a:r>
            <a:br>
              <a:rPr lang="ar-SA" sz="4000" dirty="0">
                <a:solidFill>
                  <a:srgbClr val="C00000"/>
                </a:solidFill>
              </a:rPr>
            </a:br>
            <a:endParaRPr lang="ar-SA" sz="4000" dirty="0">
              <a:solidFill>
                <a:srgbClr val="C00000"/>
              </a:solidFill>
            </a:endParaRPr>
          </a:p>
        </p:txBody>
      </p:sp>
      <p:sp>
        <p:nvSpPr>
          <p:cNvPr id="3" name="عنصر نائب للمحتوى 2"/>
          <p:cNvSpPr>
            <a:spLocks noGrp="1"/>
          </p:cNvSpPr>
          <p:nvPr>
            <p:ph idx="1"/>
          </p:nvPr>
        </p:nvSpPr>
        <p:spPr>
          <a:xfrm>
            <a:off x="356545" y="1052622"/>
            <a:ext cx="11266258" cy="4561365"/>
          </a:xfrm>
        </p:spPr>
        <p:txBody>
          <a:bodyPr>
            <a:noAutofit/>
          </a:bodyPr>
          <a:lstStyle/>
          <a:p>
            <a:pPr>
              <a:buFont typeface="Wingdings" panose="05000000000000000000" pitchFamily="2" charset="2"/>
              <a:buChar char="Ø"/>
            </a:pPr>
            <a:r>
              <a:rPr lang="ar-SA" sz="2400" b="1" dirty="0">
                <a:solidFill>
                  <a:schemeClr val="tx1"/>
                </a:solidFill>
              </a:rPr>
              <a:t>نبدأ من اليمين بجمع الأرقام في الخانات ذات الترتيب الفردي (مثلاً الآحاد ذات ترتيب فردي وكذلك المئات ....)</a:t>
            </a:r>
            <a:br>
              <a:rPr lang="ar-SA" sz="2400" b="1" dirty="0">
                <a:solidFill>
                  <a:schemeClr val="tx1"/>
                </a:solidFill>
              </a:rPr>
            </a:br>
            <a:r>
              <a:rPr lang="ar-SA" sz="2400" b="1" dirty="0">
                <a:solidFill>
                  <a:schemeClr val="tx1"/>
                </a:solidFill>
              </a:rPr>
              <a:t>وجمع الأرقام في الخانات الزوجية ( العشرات هي خانة زوجية وكذلك آحاد الآلاف ...) </a:t>
            </a:r>
          </a:p>
          <a:p>
            <a:pPr>
              <a:buFont typeface="Wingdings" panose="05000000000000000000" pitchFamily="2" charset="2"/>
              <a:buChar char="Ø"/>
            </a:pPr>
            <a:r>
              <a:rPr lang="ar-SA" sz="2400" b="1" dirty="0">
                <a:solidFill>
                  <a:schemeClr val="tx1"/>
                </a:solidFill>
              </a:rPr>
              <a:t>  نطرح المجموع الأصغر من المجموع الأكبر ، فإذا كان الناتج </a:t>
            </a:r>
            <a:r>
              <a:rPr lang="ar-SA" sz="2400" b="1" dirty="0"/>
              <a:t>(</a:t>
            </a:r>
            <a:r>
              <a:rPr lang="ar-SA" sz="2400" b="1" dirty="0">
                <a:solidFill>
                  <a:schemeClr val="tx1"/>
                </a:solidFill>
              </a:rPr>
              <a:t>0 ) أو من مضاعفات العدد 11 </a:t>
            </a:r>
            <a:br>
              <a:rPr lang="ar-SA" sz="2400" b="1" dirty="0">
                <a:solidFill>
                  <a:schemeClr val="tx1"/>
                </a:solidFill>
              </a:rPr>
            </a:br>
            <a:r>
              <a:rPr lang="ar-SA" sz="2400" b="1" dirty="0">
                <a:solidFill>
                  <a:schemeClr val="tx1"/>
                </a:solidFill>
              </a:rPr>
              <a:t>فإن العدد الأصلي أيضاً يقبل القسمة على 11</a:t>
            </a:r>
            <a:br>
              <a:rPr lang="ar-SA" sz="2400" dirty="0">
                <a:solidFill>
                  <a:schemeClr val="tx1"/>
                </a:solidFill>
              </a:rPr>
            </a:br>
            <a:r>
              <a:rPr lang="ar-SA" b="1" u="sng" dirty="0">
                <a:solidFill>
                  <a:srgbClr val="0070C0"/>
                </a:solidFill>
              </a:rPr>
              <a:t>مثال:</a:t>
            </a:r>
          </a:p>
          <a:p>
            <a:pPr>
              <a:buFont typeface="Wingdings" panose="05000000000000000000" pitchFamily="2" charset="2"/>
              <a:buChar char="v"/>
            </a:pPr>
            <a:r>
              <a:rPr lang="ar-SA" sz="2400" b="1" dirty="0">
                <a:solidFill>
                  <a:schemeClr val="tx1"/>
                </a:solidFill>
              </a:rPr>
              <a:t>العدد 181907 في هذا العدد الأرقام 8،9،7 هي الأرقام في الخانات الفردية ومجموعها هو 24،</a:t>
            </a:r>
            <a:br>
              <a:rPr lang="ar-SA" sz="2400" b="1" dirty="0">
                <a:solidFill>
                  <a:schemeClr val="tx1"/>
                </a:solidFill>
              </a:rPr>
            </a:br>
            <a:r>
              <a:rPr lang="ar-SA" sz="2400" b="1" dirty="0">
                <a:solidFill>
                  <a:schemeClr val="tx1"/>
                </a:solidFill>
              </a:rPr>
              <a:t>والأرقام 1،1،0 هي الأرقام التي في الخانات الزوجية ومجموعها هو 2 ،</a:t>
            </a:r>
            <a:br>
              <a:rPr lang="ar-SA" sz="2400" b="1" dirty="0">
                <a:solidFill>
                  <a:schemeClr val="tx1"/>
                </a:solidFill>
              </a:rPr>
            </a:br>
            <a:r>
              <a:rPr lang="ar-SA" sz="2400" b="1" dirty="0">
                <a:solidFill>
                  <a:schemeClr val="tx1"/>
                </a:solidFill>
              </a:rPr>
              <a:t>إذا طرحنا المجموعين نجد : </a:t>
            </a:r>
            <a:r>
              <a:rPr lang="ar-SA" sz="2400" b="1" dirty="0">
                <a:solidFill>
                  <a:srgbClr val="0070C0"/>
                </a:solidFill>
              </a:rPr>
              <a:t>24 – 2 = 22</a:t>
            </a:r>
            <a:br>
              <a:rPr lang="ar-SA" sz="2400" b="1" dirty="0">
                <a:solidFill>
                  <a:srgbClr val="0070C0"/>
                </a:solidFill>
              </a:rPr>
            </a:br>
            <a:r>
              <a:rPr lang="ar-SA" sz="2400" b="1" dirty="0">
                <a:solidFill>
                  <a:schemeClr val="tx1"/>
                </a:solidFill>
              </a:rPr>
              <a:t>الناتج 22 وهو يقبل القسمة على 11 وبالتالي العدد الأصلي 181907 يقبل القسمة 11</a:t>
            </a:r>
          </a:p>
          <a:p>
            <a:pPr>
              <a:buFont typeface="Wingdings" panose="05000000000000000000" pitchFamily="2" charset="2"/>
              <a:buChar char="v"/>
            </a:pPr>
            <a:r>
              <a:rPr lang="ar-SA" sz="2400" b="1" dirty="0">
                <a:solidFill>
                  <a:schemeClr val="tx1"/>
                </a:solidFill>
              </a:rPr>
              <a:t> </a:t>
            </a:r>
            <a:r>
              <a:rPr lang="ar-SA" sz="2400" b="1" dirty="0">
                <a:solidFill>
                  <a:srgbClr val="FF0000"/>
                </a:solidFill>
              </a:rPr>
              <a:t>بينما لو أخذنا العدد 13165648 لاحظ أن</a:t>
            </a:r>
          </a:p>
          <a:p>
            <a:pPr marL="0" indent="0">
              <a:buNone/>
            </a:pPr>
            <a:r>
              <a:rPr lang="ar-SA" sz="2400" b="1" dirty="0"/>
              <a:t>  ( 8+6+6+3 ) – ( 4 + 5 + 1 + 1) = 23 – 11 = 12</a:t>
            </a:r>
            <a:br>
              <a:rPr lang="ar-SA" sz="2400" b="1" dirty="0">
                <a:solidFill>
                  <a:schemeClr val="tx1"/>
                </a:solidFill>
              </a:rPr>
            </a:br>
            <a:r>
              <a:rPr lang="ar-SA" sz="2400" b="1" dirty="0">
                <a:solidFill>
                  <a:schemeClr val="tx1"/>
                </a:solidFill>
              </a:rPr>
              <a:t>وبما أن العدد 12 لا يقبل القسمة على 11 فالعدد الأصلي لا يقبل القسمة على 11 </a:t>
            </a:r>
            <a:endParaRPr lang="ar-SA" sz="2400" dirty="0">
              <a:solidFill>
                <a:schemeClr val="tx1"/>
              </a:solidFill>
            </a:endParaRPr>
          </a:p>
        </p:txBody>
      </p:sp>
      <p:pic>
        <p:nvPicPr>
          <p:cNvPr id="4" name="صورة 3">
            <a:extLst>
              <a:ext uri="{FF2B5EF4-FFF2-40B4-BE49-F238E27FC236}">
                <a16:creationId xmlns:a16="http://schemas.microsoft.com/office/drawing/2014/main" id="{86EDD136-37E1-4977-A439-9F0B52FB834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37157229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584251" y="1655764"/>
            <a:ext cx="9526772" cy="3600986"/>
          </a:xfrm>
          <a:prstGeom prst="rect">
            <a:avLst/>
          </a:prstGeom>
        </p:spPr>
        <p:txBody>
          <a:bodyPr wrap="square">
            <a:spAutoFit/>
          </a:bodyPr>
          <a:lstStyle/>
          <a:p>
            <a:pPr algn="r"/>
            <a:endParaRPr lang="ar-SA" sz="3600" u="sng" dirty="0">
              <a:solidFill>
                <a:srgbClr val="C00000"/>
              </a:solidFill>
            </a:endParaRPr>
          </a:p>
          <a:p>
            <a:pPr algn="r"/>
            <a:r>
              <a:rPr lang="ar-SA" sz="3200" b="1" dirty="0">
                <a:solidFill>
                  <a:prstClr val="black"/>
                </a:solidFill>
                <a:latin typeface="Times New Roman" panose="02020603050405020304" pitchFamily="18" charset="0"/>
                <a:cs typeface="Times New Roman" panose="02020603050405020304" pitchFamily="18" charset="0"/>
              </a:rPr>
              <a:t>يقبل العدد القسمة على 12إذا كان يقبل القسمة على ( 3و 4معًا )</a:t>
            </a:r>
          </a:p>
          <a:p>
            <a:pPr algn="r"/>
            <a:endParaRPr lang="ar-SA" sz="3200" b="1" dirty="0">
              <a:solidFill>
                <a:prstClr val="black"/>
              </a:solidFill>
              <a:latin typeface="Times New Roman" panose="02020603050405020304" pitchFamily="18" charset="0"/>
              <a:cs typeface="Times New Roman" panose="02020603050405020304" pitchFamily="18" charset="0"/>
            </a:endParaRPr>
          </a:p>
          <a:p>
            <a:pPr algn="r"/>
            <a:r>
              <a:rPr lang="ar-SA" sz="3200" b="1" u="sng" dirty="0">
                <a:solidFill>
                  <a:srgbClr val="0070C0"/>
                </a:solidFill>
                <a:latin typeface="Times New Roman" panose="02020603050405020304" pitchFamily="18" charset="0"/>
                <a:cs typeface="Times New Roman" panose="02020603050405020304" pitchFamily="18" charset="0"/>
              </a:rPr>
              <a:t>مثال</a:t>
            </a:r>
            <a:r>
              <a:rPr lang="ar-SA" sz="3200" b="1" dirty="0">
                <a:solidFill>
                  <a:srgbClr val="0070C0"/>
                </a:solidFill>
                <a:latin typeface="Times New Roman" panose="02020603050405020304" pitchFamily="18" charset="0"/>
                <a:cs typeface="Times New Roman" panose="02020603050405020304" pitchFamily="18" charset="0"/>
              </a:rPr>
              <a:t> </a:t>
            </a:r>
          </a:p>
          <a:p>
            <a:pPr marL="457200" indent="-457200" algn="r">
              <a:buFont typeface="Wingdings" panose="05000000000000000000" pitchFamily="2" charset="2"/>
              <a:buChar char="v"/>
            </a:pPr>
            <a:r>
              <a:rPr lang="ar-SA" sz="3200" b="1" dirty="0">
                <a:solidFill>
                  <a:prstClr val="black"/>
                </a:solidFill>
                <a:latin typeface="Times New Roman" panose="02020603050405020304" pitchFamily="18" charset="0"/>
                <a:cs typeface="Times New Roman" panose="02020603050405020304" pitchFamily="18" charset="0"/>
              </a:rPr>
              <a:t>العدد 192 يقبل القسمة على 12لأنه يحقق الشرطين </a:t>
            </a:r>
          </a:p>
          <a:p>
            <a:pPr algn="r"/>
            <a:endParaRPr lang="ar-SA" sz="3200" b="1" dirty="0">
              <a:solidFill>
                <a:prstClr val="black"/>
              </a:solidFill>
              <a:latin typeface="Times New Roman" panose="02020603050405020304" pitchFamily="18" charset="0"/>
              <a:cs typeface="Times New Roman" panose="02020603050405020304" pitchFamily="18" charset="0"/>
            </a:endParaRPr>
          </a:p>
          <a:p>
            <a:pPr marL="457200" indent="-457200" algn="r">
              <a:buFont typeface="Wingdings" panose="05000000000000000000" pitchFamily="2" charset="2"/>
              <a:buChar char="v"/>
            </a:pPr>
            <a:r>
              <a:rPr lang="ar-SA" sz="3200" b="1" dirty="0">
                <a:solidFill>
                  <a:prstClr val="black"/>
                </a:solidFill>
                <a:latin typeface="Times New Roman" panose="02020603050405020304" pitchFamily="18" charset="0"/>
                <a:cs typeface="Times New Roman" panose="02020603050405020304" pitchFamily="18" charset="0"/>
              </a:rPr>
              <a:t>العدد 836 لا يقبل القسمة لأن مجموع أرقامه لا يقبل القسمة على 3</a:t>
            </a:r>
            <a:endParaRPr lang="ar-SA" sz="3200" b="1" dirty="0">
              <a:latin typeface="Times New Roman" panose="02020603050405020304" pitchFamily="18" charset="0"/>
              <a:cs typeface="Times New Roman" panose="02020603050405020304" pitchFamily="18" charset="0"/>
            </a:endParaRPr>
          </a:p>
        </p:txBody>
      </p:sp>
      <p:sp>
        <p:nvSpPr>
          <p:cNvPr id="2" name="مربع نص 1"/>
          <p:cNvSpPr txBox="1"/>
          <p:nvPr/>
        </p:nvSpPr>
        <p:spPr>
          <a:xfrm>
            <a:off x="4127898" y="692696"/>
            <a:ext cx="4074337" cy="707886"/>
          </a:xfrm>
          <a:prstGeom prst="rect">
            <a:avLst/>
          </a:prstGeom>
          <a:noFill/>
        </p:spPr>
        <p:txBody>
          <a:bodyPr wrap="square" rtlCol="1">
            <a:spAutoFit/>
          </a:bodyPr>
          <a:lstStyle/>
          <a:p>
            <a:pPr lvl="0" algn="ctr"/>
            <a:r>
              <a:rPr lang="ar-SA" sz="4000" b="1" u="sng" dirty="0">
                <a:solidFill>
                  <a:srgbClr val="C00000"/>
                </a:solidFill>
                <a:latin typeface="Times New Roman" panose="02020603050405020304" pitchFamily="18" charset="0"/>
                <a:cs typeface="Times New Roman" panose="02020603050405020304" pitchFamily="18" charset="0"/>
              </a:rPr>
              <a:t>قابلية القسمة على 12</a:t>
            </a:r>
          </a:p>
        </p:txBody>
      </p:sp>
      <p:pic>
        <p:nvPicPr>
          <p:cNvPr id="5" name="صورة 4">
            <a:extLst>
              <a:ext uri="{FF2B5EF4-FFF2-40B4-BE49-F238E27FC236}">
                <a16:creationId xmlns:a16="http://schemas.microsoft.com/office/drawing/2014/main" id="{0AD4E78E-55D3-4946-ABBC-CDBC09258E93}"/>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1132347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43742" y="152626"/>
            <a:ext cx="6683765" cy="933227"/>
          </a:xfrm>
        </p:spPr>
        <p:txBody>
          <a:bodyPr>
            <a:normAutofit/>
          </a:bodyPr>
          <a:lstStyle/>
          <a:p>
            <a:pPr algn="r"/>
            <a:r>
              <a:rPr lang="ar-SA" sz="3200" b="1" dirty="0">
                <a:solidFill>
                  <a:srgbClr val="C00000"/>
                </a:solidFill>
              </a:rPr>
              <a:t>قابلية القسمة على 13 </a:t>
            </a:r>
            <a:endParaRPr lang="ar-SA" sz="3200" dirty="0">
              <a:solidFill>
                <a:srgbClr val="C00000"/>
              </a:solidFill>
            </a:endParaRPr>
          </a:p>
        </p:txBody>
      </p:sp>
      <p:sp>
        <p:nvSpPr>
          <p:cNvPr id="4" name="Rectangle 2"/>
          <p:cNvSpPr>
            <a:spLocks noGrp="1" noChangeArrowheads="1"/>
          </p:cNvSpPr>
          <p:nvPr>
            <p:ph idx="1"/>
          </p:nvPr>
        </p:nvSpPr>
        <p:spPr bwMode="auto">
          <a:xfrm>
            <a:off x="412653" y="968266"/>
            <a:ext cx="11366694"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436" tIns="0" rIns="0" bIns="0" numCol="1" rtl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indent="0" algn="r">
              <a:lnSpc>
                <a:spcPct val="100000"/>
              </a:lnSpc>
              <a:buNone/>
            </a:pPr>
            <a:r>
              <a:rPr lang="ar-SA" sz="2000" b="1" dirty="0">
                <a:solidFill>
                  <a:srgbClr val="333333"/>
                </a:solidFill>
                <a:latin typeface="Open Sans"/>
                <a:cs typeface="Arial" panose="020B0604020202020204" pitchFamily="34" charset="0"/>
              </a:rPr>
              <a:t>لاختبار قابلية قسمة عدد ما مثل</a:t>
            </a:r>
            <a:r>
              <a:rPr lang="ar-SA" sz="2000" b="1" dirty="0">
                <a:solidFill>
                  <a:srgbClr val="333333"/>
                </a:solidFill>
                <a:latin typeface="Open Sans"/>
              </a:rPr>
              <a:t> </a:t>
            </a:r>
            <a:r>
              <a:rPr lang="ar-SA" sz="2000" b="1" dirty="0">
                <a:solidFill>
                  <a:srgbClr val="3399FF"/>
                </a:solidFill>
                <a:latin typeface="Open Sans"/>
              </a:rPr>
              <a:t>5</a:t>
            </a:r>
            <a:r>
              <a:rPr lang="ar-SA" sz="2000" b="1" dirty="0">
                <a:solidFill>
                  <a:srgbClr val="FF0000"/>
                </a:solidFill>
                <a:latin typeface="Open Sans"/>
              </a:rPr>
              <a:t>2</a:t>
            </a:r>
            <a:r>
              <a:rPr lang="ar-SA" sz="2000" b="1" dirty="0">
                <a:solidFill>
                  <a:srgbClr val="333333"/>
                </a:solidFill>
                <a:latin typeface="Open Sans"/>
                <a:cs typeface="Arial" panose="020B0604020202020204" pitchFamily="34" charset="0"/>
              </a:rPr>
              <a:t>على العدد 13 نضرب آحاد العدد وهو</a:t>
            </a:r>
            <a:r>
              <a:rPr lang="ar-SA" sz="2000" b="1" dirty="0">
                <a:solidFill>
                  <a:srgbClr val="333333"/>
                </a:solidFill>
                <a:latin typeface="Open Sans"/>
              </a:rPr>
              <a:t> </a:t>
            </a:r>
            <a:r>
              <a:rPr lang="ar-SA" sz="2000" b="1" dirty="0">
                <a:solidFill>
                  <a:srgbClr val="FF0000"/>
                </a:solidFill>
                <a:latin typeface="Open Sans"/>
              </a:rPr>
              <a:t>2</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بالعدد 4</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ثم نضيف الناتج</a:t>
            </a:r>
            <a:r>
              <a:rPr lang="ar-SA" sz="2000" b="1" dirty="0">
                <a:solidFill>
                  <a:srgbClr val="333333"/>
                </a:solidFill>
                <a:latin typeface="Open Sans"/>
              </a:rPr>
              <a:t> </a:t>
            </a:r>
            <a:r>
              <a:rPr lang="ar-SA" sz="2000" b="1" dirty="0">
                <a:solidFill>
                  <a:srgbClr val="FF8C00"/>
                </a:solidFill>
                <a:latin typeface="Open Sans"/>
              </a:rPr>
              <a:t>8</a:t>
            </a:r>
            <a:r>
              <a:rPr lang="ar-SA" sz="2000" b="1" dirty="0">
                <a:solidFill>
                  <a:srgbClr val="333333"/>
                </a:solidFill>
                <a:latin typeface="Open Sans"/>
                <a:cs typeface="Arial" panose="020B0604020202020204" pitchFamily="34" charset="0"/>
              </a:rPr>
              <a:t>للعدد المتبقي من العدد 52 بعد حذف رقم الآحاد (أي إلى العدد</a:t>
            </a:r>
            <a:r>
              <a:rPr lang="ar-SA" sz="2000" b="1" dirty="0">
                <a:solidFill>
                  <a:srgbClr val="333333"/>
                </a:solidFill>
                <a:latin typeface="Open Sans"/>
              </a:rPr>
              <a:t> </a:t>
            </a:r>
            <a:r>
              <a:rPr lang="ar-SA" sz="2000" b="1" dirty="0">
                <a:solidFill>
                  <a:srgbClr val="3399CC"/>
                </a:solidFill>
                <a:latin typeface="Open Sans"/>
              </a:rPr>
              <a:t>5</a:t>
            </a:r>
            <a:r>
              <a:rPr lang="ar-SA" sz="2000" b="1" dirty="0">
                <a:solidFill>
                  <a:srgbClr val="333333"/>
                </a:solidFill>
                <a:latin typeface="Open Sans"/>
              </a:rPr>
              <a:t>) </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أي نكتب</a:t>
            </a:r>
            <a:r>
              <a:rPr lang="ar-SA" sz="2000" b="1" dirty="0">
                <a:solidFill>
                  <a:srgbClr val="333333"/>
                </a:solidFill>
                <a:latin typeface="Open Sans"/>
              </a:rPr>
              <a:t> </a:t>
            </a:r>
            <a:r>
              <a:rPr lang="ar-SA" sz="2000" b="1" dirty="0">
                <a:solidFill>
                  <a:srgbClr val="FF8C00"/>
                </a:solidFill>
                <a:latin typeface="Open Sans"/>
              </a:rPr>
              <a:t>8</a:t>
            </a:r>
            <a:r>
              <a:rPr lang="ar-SA" sz="2000" b="1" dirty="0">
                <a:solidFill>
                  <a:srgbClr val="333333"/>
                </a:solidFill>
                <a:latin typeface="Open Sans"/>
              </a:rPr>
              <a:t>+</a:t>
            </a:r>
            <a:r>
              <a:rPr lang="ar-SA" sz="2000" b="1" dirty="0">
                <a:solidFill>
                  <a:srgbClr val="3399FF"/>
                </a:solidFill>
                <a:latin typeface="Open Sans"/>
              </a:rPr>
              <a:t>5</a:t>
            </a:r>
            <a:r>
              <a:rPr lang="ar-SA" sz="2000" b="1" dirty="0">
                <a:solidFill>
                  <a:srgbClr val="333333"/>
                </a:solidFill>
                <a:latin typeface="Open Sans"/>
              </a:rPr>
              <a:t>=</a:t>
            </a:r>
            <a:r>
              <a:rPr lang="ar-SA" sz="2000" b="1" dirty="0">
                <a:solidFill>
                  <a:srgbClr val="800080"/>
                </a:solidFill>
                <a:latin typeface="Open Sans"/>
              </a:rPr>
              <a:t>13</a:t>
            </a:r>
            <a:r>
              <a:rPr lang="ar-SA" sz="2000" b="1" dirty="0">
                <a:solidFill>
                  <a:srgbClr val="333333"/>
                </a:solidFill>
                <a:latin typeface="Open Sans"/>
              </a:rPr>
              <a:t> </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فإذا كان العدد الناتج من مضاعفات العدد 13 فالعدد الأصلي يقبل القسمة على 13</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وبما أن الناتج هنا هو</a:t>
            </a:r>
            <a:r>
              <a:rPr lang="ar-SA" sz="2000" b="1" dirty="0">
                <a:solidFill>
                  <a:srgbClr val="333333"/>
                </a:solidFill>
                <a:latin typeface="Open Sans"/>
              </a:rPr>
              <a:t> </a:t>
            </a:r>
            <a:r>
              <a:rPr lang="ar-SA" sz="2000" b="1" dirty="0">
                <a:solidFill>
                  <a:srgbClr val="800080"/>
                </a:solidFill>
                <a:latin typeface="Open Sans"/>
              </a:rPr>
              <a:t>13</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فالعدد الأصلي يقبل القسمة على 13</a:t>
            </a:r>
            <a:br>
              <a:rPr lang="ar-SA" sz="2000" b="1" dirty="0">
                <a:solidFill>
                  <a:srgbClr val="333333"/>
                </a:solidFill>
                <a:latin typeface="Open Sans"/>
                <a:cs typeface="Arial" panose="020B0604020202020204" pitchFamily="34" charset="0"/>
              </a:rPr>
            </a:br>
            <a:r>
              <a:rPr lang="ar-SA" sz="2000" b="1" dirty="0">
                <a:solidFill>
                  <a:srgbClr val="FF0000"/>
                </a:solidFill>
                <a:latin typeface="Open Sans"/>
                <a:cs typeface="Arial" panose="020B0604020202020204" pitchFamily="34" charset="0"/>
              </a:rPr>
              <a:t>مثال آخر :</a:t>
            </a:r>
            <a:r>
              <a:rPr lang="ar-SA" sz="2000" b="1" dirty="0">
                <a:solidFill>
                  <a:srgbClr val="FF0000"/>
                </a:solidFill>
                <a:latin typeface="Open Sans"/>
              </a:rPr>
              <a:t> </a:t>
            </a:r>
            <a:br>
              <a:rPr lang="ar-SA" sz="2000" b="1" dirty="0">
                <a:solidFill>
                  <a:srgbClr val="333333"/>
                </a:solidFill>
                <a:latin typeface="Open Sans"/>
              </a:rPr>
            </a:br>
            <a:r>
              <a:rPr lang="ar-SA" sz="2000" b="1" dirty="0">
                <a:solidFill>
                  <a:srgbClr val="0066FF"/>
                </a:solidFill>
                <a:latin typeface="Open Sans"/>
                <a:cs typeface="Arial" panose="020B0604020202020204" pitchFamily="34" charset="0"/>
              </a:rPr>
              <a:t>هل يقبل العدد 637 القسمة على 13 ؟</a:t>
            </a:r>
            <a:br>
              <a:rPr lang="ar-SA" sz="2000" b="1" dirty="0">
                <a:solidFill>
                  <a:srgbClr val="333333"/>
                </a:solidFill>
                <a:latin typeface="Open Sans"/>
              </a:rPr>
            </a:br>
            <a:r>
              <a:rPr lang="ar-SA" sz="2000" b="1" dirty="0">
                <a:solidFill>
                  <a:srgbClr val="008000"/>
                </a:solidFill>
                <a:latin typeface="Open Sans"/>
                <a:cs typeface="Arial" panose="020B0604020202020204" pitchFamily="34" charset="0"/>
              </a:rPr>
              <a:t>الجواب</a:t>
            </a:r>
            <a:r>
              <a:rPr lang="ar-SA" sz="2000" b="1" dirty="0">
                <a:solidFill>
                  <a:srgbClr val="008000"/>
                </a:solidFill>
                <a:latin typeface="Open Sans"/>
              </a:rPr>
              <a:t>: </a:t>
            </a:r>
            <a:r>
              <a:rPr lang="ar-SA" sz="2000" b="1" dirty="0">
                <a:solidFill>
                  <a:srgbClr val="FF8C00"/>
                </a:solidFill>
                <a:latin typeface="Open Sans"/>
                <a:cs typeface="Arial" panose="020B0604020202020204" pitchFamily="34" charset="0"/>
              </a:rPr>
              <a:t>نقوم بتطبيق القاعدة السابقة كما يلي :</a:t>
            </a:r>
            <a:r>
              <a:rPr lang="ar-SA" sz="2000" b="1" dirty="0">
                <a:solidFill>
                  <a:srgbClr val="FF8C00"/>
                </a:solidFill>
                <a:latin typeface="Open Sans"/>
              </a:rPr>
              <a:t> </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رقم الآحاد في العدد</a:t>
            </a:r>
            <a:r>
              <a:rPr lang="ar-SA" sz="2000" b="1" dirty="0">
                <a:solidFill>
                  <a:srgbClr val="333333"/>
                </a:solidFill>
                <a:latin typeface="Open Sans"/>
              </a:rPr>
              <a:t> </a:t>
            </a:r>
            <a:r>
              <a:rPr lang="ar-SA" sz="2000" b="1" dirty="0">
                <a:solidFill>
                  <a:srgbClr val="00CC99"/>
                </a:solidFill>
                <a:latin typeface="Open Sans"/>
              </a:rPr>
              <a:t>63</a:t>
            </a:r>
            <a:r>
              <a:rPr lang="ar-SA" sz="2000" b="1" dirty="0">
                <a:solidFill>
                  <a:srgbClr val="FF0000"/>
                </a:solidFill>
                <a:latin typeface="Open Sans"/>
              </a:rPr>
              <a:t>7</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هو</a:t>
            </a:r>
            <a:r>
              <a:rPr lang="ar-SA" sz="2000" b="1" dirty="0">
                <a:solidFill>
                  <a:srgbClr val="333333"/>
                </a:solidFill>
                <a:latin typeface="Open Sans"/>
              </a:rPr>
              <a:t> </a:t>
            </a:r>
            <a:r>
              <a:rPr lang="ar-SA" sz="2000" b="1" dirty="0">
                <a:solidFill>
                  <a:srgbClr val="FF0000"/>
                </a:solidFill>
                <a:latin typeface="Open Sans"/>
              </a:rPr>
              <a:t>7</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نضربه بـ 4 فنحصل على</a:t>
            </a:r>
            <a:r>
              <a:rPr lang="ar-SA" sz="2000" b="1" dirty="0">
                <a:solidFill>
                  <a:srgbClr val="333333"/>
                </a:solidFill>
                <a:latin typeface="Open Sans"/>
              </a:rPr>
              <a:t>  28 </a:t>
            </a:r>
            <a:r>
              <a:rPr lang="ar-SA" sz="2000" b="1" dirty="0">
                <a:solidFill>
                  <a:srgbClr val="333333"/>
                </a:solidFill>
                <a:latin typeface="Open Sans"/>
                <a:cs typeface="Arial" panose="020B0604020202020204" pitchFamily="34" charset="0"/>
              </a:rPr>
              <a:t>والعدد المتبقي هو</a:t>
            </a:r>
            <a:r>
              <a:rPr lang="ar-SA" sz="2000" b="1" dirty="0">
                <a:solidFill>
                  <a:srgbClr val="333333"/>
                </a:solidFill>
                <a:latin typeface="Open Sans"/>
              </a:rPr>
              <a:t> </a:t>
            </a:r>
            <a:r>
              <a:rPr lang="ar-SA" sz="2000" b="1" dirty="0">
                <a:solidFill>
                  <a:srgbClr val="00CC99"/>
                </a:solidFill>
                <a:latin typeface="Open Sans"/>
              </a:rPr>
              <a:t>63</a:t>
            </a:r>
            <a:r>
              <a:rPr lang="ar-SA" sz="2000" b="1" dirty="0">
                <a:solidFill>
                  <a:srgbClr val="333333"/>
                </a:solidFill>
                <a:latin typeface="Open Sans"/>
              </a:rPr>
              <a:t> </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الآن نجمع</a:t>
            </a:r>
            <a:r>
              <a:rPr lang="ar-SA" sz="2000" b="1" dirty="0">
                <a:solidFill>
                  <a:srgbClr val="333333"/>
                </a:solidFill>
                <a:latin typeface="Open Sans"/>
              </a:rPr>
              <a:t> </a:t>
            </a:r>
            <a:r>
              <a:rPr lang="ar-SA" sz="2000" b="1" dirty="0">
                <a:solidFill>
                  <a:srgbClr val="0000FF"/>
                </a:solidFill>
                <a:latin typeface="Open Sans"/>
              </a:rPr>
              <a:t>28</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مع</a:t>
            </a:r>
            <a:r>
              <a:rPr lang="ar-SA" sz="2000" b="1" dirty="0">
                <a:solidFill>
                  <a:srgbClr val="333333"/>
                </a:solidFill>
                <a:latin typeface="Open Sans"/>
              </a:rPr>
              <a:t> </a:t>
            </a:r>
            <a:r>
              <a:rPr lang="ar-SA" sz="2000" b="1" dirty="0">
                <a:solidFill>
                  <a:srgbClr val="00CC99"/>
                </a:solidFill>
                <a:latin typeface="Open Sans"/>
              </a:rPr>
              <a:t>63</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فنحصل على (</a:t>
            </a:r>
            <a:r>
              <a:rPr lang="ar-SA" sz="2000" b="1" dirty="0">
                <a:solidFill>
                  <a:srgbClr val="00CC99"/>
                </a:solidFill>
                <a:latin typeface="Open Sans"/>
              </a:rPr>
              <a:t>63</a:t>
            </a:r>
            <a:r>
              <a:rPr lang="ar-SA" sz="2000" b="1" dirty="0">
                <a:solidFill>
                  <a:srgbClr val="333333"/>
                </a:solidFill>
                <a:latin typeface="Open Sans"/>
              </a:rPr>
              <a:t>+</a:t>
            </a:r>
            <a:r>
              <a:rPr lang="ar-SA" sz="2000" b="1" dirty="0">
                <a:solidFill>
                  <a:srgbClr val="0000FF"/>
                </a:solidFill>
                <a:latin typeface="Open Sans"/>
              </a:rPr>
              <a:t>28</a:t>
            </a:r>
            <a:r>
              <a:rPr lang="ar-SA" sz="2000" b="1" dirty="0">
                <a:solidFill>
                  <a:srgbClr val="333333"/>
                </a:solidFill>
                <a:latin typeface="Open Sans"/>
              </a:rPr>
              <a:t>=</a:t>
            </a:r>
            <a:r>
              <a:rPr lang="ar-SA" sz="2000" b="1" dirty="0">
                <a:solidFill>
                  <a:srgbClr val="CC33FF"/>
                </a:solidFill>
                <a:latin typeface="Open Sans"/>
              </a:rPr>
              <a:t>91</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العدد الناتج هو</a:t>
            </a:r>
            <a:r>
              <a:rPr lang="ar-SA" sz="2000" b="1" dirty="0">
                <a:solidFill>
                  <a:srgbClr val="333333"/>
                </a:solidFill>
                <a:latin typeface="Open Sans"/>
              </a:rPr>
              <a:t> </a:t>
            </a:r>
            <a:r>
              <a:rPr lang="ar-SA" sz="2000" b="1" dirty="0">
                <a:solidFill>
                  <a:srgbClr val="CC33FF"/>
                </a:solidFill>
                <a:latin typeface="Open Sans"/>
              </a:rPr>
              <a:t>91 </a:t>
            </a:r>
            <a:br>
              <a:rPr lang="ar-SA" sz="2000" b="1" dirty="0">
                <a:solidFill>
                  <a:srgbClr val="CC33FF"/>
                </a:solidFill>
                <a:latin typeface="Open Sans"/>
              </a:rPr>
            </a:br>
            <a:br>
              <a:rPr lang="ar-SA" sz="1000" dirty="0">
                <a:solidFill>
                  <a:srgbClr val="333333"/>
                </a:solidFill>
                <a:latin typeface="Open Sans"/>
              </a:rPr>
            </a:br>
            <a:r>
              <a:rPr lang="ar-SA" sz="1600" b="1" dirty="0">
                <a:solidFill>
                  <a:srgbClr val="99CC33"/>
                </a:solidFill>
                <a:latin typeface="Open Sans"/>
                <a:cs typeface="Arial" panose="020B0604020202020204" pitchFamily="34" charset="0"/>
              </a:rPr>
              <a:t>لنختبر قابلية قسمة العدد</a:t>
            </a:r>
            <a:r>
              <a:rPr lang="ar-SA" sz="1600" b="1" dirty="0">
                <a:solidFill>
                  <a:srgbClr val="333333"/>
                </a:solidFill>
                <a:latin typeface="Open Sans"/>
              </a:rPr>
              <a:t> </a:t>
            </a:r>
            <a:r>
              <a:rPr lang="ar-SA" sz="1600" b="1" dirty="0">
                <a:solidFill>
                  <a:srgbClr val="CC33FF"/>
                </a:solidFill>
                <a:latin typeface="Open Sans"/>
              </a:rPr>
              <a:t>91 </a:t>
            </a:r>
            <a:r>
              <a:rPr lang="ar-SA" sz="1600" b="1" dirty="0">
                <a:solidFill>
                  <a:srgbClr val="99CC00"/>
                </a:solidFill>
                <a:latin typeface="Open Sans"/>
                <a:cs typeface="Arial" panose="020B0604020202020204" pitchFamily="34" charset="0"/>
              </a:rPr>
              <a:t>على 13</a:t>
            </a:r>
            <a:r>
              <a:rPr lang="ar-SA" sz="1600" b="1" dirty="0">
                <a:solidFill>
                  <a:srgbClr val="99CC00"/>
                </a:solidFill>
                <a:latin typeface="Open Sans"/>
              </a:rPr>
              <a:t> </a:t>
            </a:r>
            <a:br>
              <a:rPr lang="ar-SA" sz="1600" b="1" dirty="0">
                <a:solidFill>
                  <a:srgbClr val="99CC00"/>
                </a:solidFill>
                <a:latin typeface="Open Sans"/>
              </a:rPr>
            </a:br>
            <a:br>
              <a:rPr lang="ar-SA" sz="1000" dirty="0">
                <a:solidFill>
                  <a:srgbClr val="333333"/>
                </a:solidFill>
                <a:latin typeface="Open Sans"/>
              </a:rPr>
            </a:br>
            <a:r>
              <a:rPr lang="ar-SA" sz="2000" b="1" dirty="0">
                <a:solidFill>
                  <a:srgbClr val="A52A2A"/>
                </a:solidFill>
                <a:latin typeface="Open Sans"/>
                <a:cs typeface="Arial" panose="020B0604020202020204" pitchFamily="34" charset="0"/>
              </a:rPr>
              <a:t>بما أن</a:t>
            </a:r>
            <a:r>
              <a:rPr lang="ar-SA" sz="2000" b="1" dirty="0">
                <a:solidFill>
                  <a:srgbClr val="333333"/>
                </a:solidFill>
                <a:latin typeface="Open Sans"/>
              </a:rPr>
              <a:t> </a:t>
            </a:r>
            <a:r>
              <a:rPr lang="ar-SA" sz="2000" b="1" dirty="0">
                <a:solidFill>
                  <a:srgbClr val="333333"/>
                </a:solidFill>
                <a:latin typeface="Open Sans"/>
                <a:cs typeface="Arial" panose="020B0604020202020204" pitchFamily="34" charset="0"/>
              </a:rPr>
              <a:t>رقم الآحاد هو 1 نضرب رقم الآحاد بـ 4 فنحصل على (4)</a:t>
            </a:r>
            <a:br>
              <a:rPr lang="ar-SA" sz="2000" b="1" dirty="0">
                <a:solidFill>
                  <a:srgbClr val="333333"/>
                </a:solidFill>
                <a:latin typeface="Open Sans"/>
                <a:cs typeface="Arial" panose="020B0604020202020204" pitchFamily="34" charset="0"/>
              </a:rPr>
            </a:br>
            <a:r>
              <a:rPr lang="ar-SA" sz="2000" b="1" dirty="0">
                <a:solidFill>
                  <a:srgbClr val="333333"/>
                </a:solidFill>
                <a:latin typeface="Open Sans"/>
                <a:cs typeface="Arial" panose="020B0604020202020204" pitchFamily="34" charset="0"/>
              </a:rPr>
              <a:t>الآن نضيف العدد 4 إلى العدد المتبقي وهو 9 فنحصل على 4+9=13</a:t>
            </a:r>
            <a:r>
              <a:rPr lang="ar-SA" sz="2000" b="1" dirty="0">
                <a:solidFill>
                  <a:srgbClr val="333333"/>
                </a:solidFill>
                <a:latin typeface="Open Sans"/>
              </a:rPr>
              <a:t> </a:t>
            </a:r>
            <a:br>
              <a:rPr lang="ar-SA" sz="2000" b="1" dirty="0">
                <a:solidFill>
                  <a:srgbClr val="333333"/>
                </a:solidFill>
                <a:latin typeface="Open Sans"/>
              </a:rPr>
            </a:br>
            <a:r>
              <a:rPr lang="ar-SA" sz="2000" b="1" dirty="0">
                <a:solidFill>
                  <a:srgbClr val="333333"/>
                </a:solidFill>
                <a:latin typeface="Open Sans"/>
                <a:cs typeface="Arial" panose="020B0604020202020204" pitchFamily="34" charset="0"/>
              </a:rPr>
              <a:t>وبالتالي العدد</a:t>
            </a:r>
            <a:r>
              <a:rPr lang="ar-SA" sz="2000" b="1" dirty="0">
                <a:solidFill>
                  <a:srgbClr val="333333"/>
                </a:solidFill>
                <a:latin typeface="Open Sans"/>
              </a:rPr>
              <a:t> </a:t>
            </a:r>
            <a:r>
              <a:rPr lang="ar-SA" sz="2000" b="1" dirty="0">
                <a:solidFill>
                  <a:srgbClr val="0000FF"/>
                </a:solidFill>
                <a:latin typeface="Open Sans"/>
              </a:rPr>
              <a:t>637 </a:t>
            </a:r>
            <a:r>
              <a:rPr lang="ar-SA" sz="2000" b="1" dirty="0">
                <a:solidFill>
                  <a:srgbClr val="333333"/>
                </a:solidFill>
                <a:latin typeface="Open Sans"/>
                <a:cs typeface="Arial" panose="020B0604020202020204" pitchFamily="34" charset="0"/>
              </a:rPr>
              <a:t>يقبل القسمة على 13</a:t>
            </a:r>
            <a:endParaRPr lang="ar-SA" sz="1000" dirty="0">
              <a:solidFill>
                <a:srgbClr val="3E3E3E"/>
              </a:solidFill>
              <a:latin typeface="Open Sans"/>
            </a:endParaRPr>
          </a:p>
        </p:txBody>
      </p:sp>
      <p:pic>
        <p:nvPicPr>
          <p:cNvPr id="5" name="صورة 4">
            <a:extLst>
              <a:ext uri="{FF2B5EF4-FFF2-40B4-BE49-F238E27FC236}">
                <a16:creationId xmlns:a16="http://schemas.microsoft.com/office/drawing/2014/main" id="{EBF4A224-7724-456B-BD6D-4AC14A142DBB}"/>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15562898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885820" y="2186901"/>
            <a:ext cx="10451804" cy="2554545"/>
          </a:xfrm>
          <a:prstGeom prst="rect">
            <a:avLst/>
          </a:prstGeom>
          <a:noFill/>
          <a:ln w="25400">
            <a:noFill/>
          </a:ln>
        </p:spPr>
        <p:txBody>
          <a:bodyPr wrap="square" rtlCol="1">
            <a:spAutoFit/>
          </a:bodyPr>
          <a:lstStyle/>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كانت س تمثل خانة العشرات في العدد</a:t>
            </a:r>
          </a:p>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4س21345431 وكان العدد يقبل القسمة على 4 فكم تكون قيمة س؟</a:t>
            </a:r>
          </a:p>
          <a:p>
            <a:pPr algn="ctr"/>
            <a:endParaRPr lang="en-US" sz="4000" dirty="0">
              <a:latin typeface="Times New Roman" panose="02020603050405020304" pitchFamily="18" charset="0"/>
              <a:ea typeface="Times New Roman" panose="02020603050405020304" pitchFamily="18" charset="0"/>
            </a:endParaRPr>
          </a:p>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أ)1              ب ) 2                ج) 3                 د) 5</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7060019" y="3972005"/>
            <a:ext cx="1447800"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A404B721-A642-4CA2-9426-69E06253496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5" name="جدول 4">
            <a:extLst>
              <a:ext uri="{FF2B5EF4-FFF2-40B4-BE49-F238E27FC236}">
                <a16:creationId xmlns:a16="http://schemas.microsoft.com/office/drawing/2014/main" id="{0F2EAB1D-2F5F-81E8-A81C-1FCA7531D64C}"/>
              </a:ext>
            </a:extLst>
          </p:cNvPr>
          <p:cNvGraphicFramePr>
            <a:graphicFrameLocks noGrp="1"/>
          </p:cNvGraphicFramePr>
          <p:nvPr>
            <p:extLst>
              <p:ext uri="{D42A27DB-BD31-4B8C-83A1-F6EECF244321}">
                <p14:modId xmlns:p14="http://schemas.microsoft.com/office/powerpoint/2010/main" val="792694386"/>
              </p:ext>
            </p:extLst>
          </p:nvPr>
        </p:nvGraphicFramePr>
        <p:xfrm>
          <a:off x="885820" y="630260"/>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1 )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8">
            <a:extLst>
              <a:ext uri="{FF2B5EF4-FFF2-40B4-BE49-F238E27FC236}">
                <a16:creationId xmlns:a16="http://schemas.microsoft.com/office/drawing/2014/main" id="{E1884009-05CF-C5E2-3894-677502A2974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4256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739C5B48-8FAE-3F9D-20F9-27F714246C8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7148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4F1B0EB-BED8-0F04-7D24-FECA848961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76525"/>
            <a:ext cx="904683" cy="1008323"/>
          </a:xfrm>
          <a:prstGeom prst="rect">
            <a:avLst/>
          </a:prstGeom>
        </p:spPr>
      </p:pic>
      <p:pic>
        <p:nvPicPr>
          <p:cNvPr id="11" name="صورة 8">
            <a:extLst>
              <a:ext uri="{FF2B5EF4-FFF2-40B4-BE49-F238E27FC236}">
                <a16:creationId xmlns:a16="http://schemas.microsoft.com/office/drawing/2014/main" id="{1F6613BA-5351-120F-65B6-1D27DA6F41E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03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a:extLst>
              <a:ext uri="{FF2B5EF4-FFF2-40B4-BE49-F238E27FC236}">
                <a16:creationId xmlns:a16="http://schemas.microsoft.com/office/drawing/2014/main" id="{F8C301FA-B027-A186-5F10-47E5A072BC0E}"/>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2895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7205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9550034" y="3425172"/>
            <a:ext cx="1756145"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A404B721-A642-4CA2-9426-69E06253496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5" name="جدول 4">
            <a:extLst>
              <a:ext uri="{FF2B5EF4-FFF2-40B4-BE49-F238E27FC236}">
                <a16:creationId xmlns:a16="http://schemas.microsoft.com/office/drawing/2014/main" id="{0F2EAB1D-2F5F-81E8-A81C-1FCA7531D64C}"/>
              </a:ext>
            </a:extLst>
          </p:cNvPr>
          <p:cNvGraphicFramePr>
            <a:graphicFrameLocks noGrp="1"/>
          </p:cNvGraphicFramePr>
          <p:nvPr>
            <p:extLst>
              <p:ext uri="{D42A27DB-BD31-4B8C-83A1-F6EECF244321}">
                <p14:modId xmlns:p14="http://schemas.microsoft.com/office/powerpoint/2010/main" val="3286080347"/>
              </p:ext>
            </p:extLst>
          </p:nvPr>
        </p:nvGraphicFramePr>
        <p:xfrm>
          <a:off x="885820" y="607583"/>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( 1 / 2 )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8">
            <a:extLst>
              <a:ext uri="{FF2B5EF4-FFF2-40B4-BE49-F238E27FC236}">
                <a16:creationId xmlns:a16="http://schemas.microsoft.com/office/drawing/2014/main" id="{E1884009-05CF-C5E2-3894-677502A2974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4256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739C5B48-8FAE-3F9D-20F9-27F714246C8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7148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4F1B0EB-BED8-0F04-7D24-FECA848961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76525"/>
            <a:ext cx="904683" cy="1008323"/>
          </a:xfrm>
          <a:prstGeom prst="rect">
            <a:avLst/>
          </a:prstGeom>
        </p:spPr>
      </p:pic>
      <p:pic>
        <p:nvPicPr>
          <p:cNvPr id="11" name="صورة 8">
            <a:extLst>
              <a:ext uri="{FF2B5EF4-FFF2-40B4-BE49-F238E27FC236}">
                <a16:creationId xmlns:a16="http://schemas.microsoft.com/office/drawing/2014/main" id="{1F6613BA-5351-120F-65B6-1D27DA6F41E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737"/>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a:extLst>
              <a:ext uri="{FF2B5EF4-FFF2-40B4-BE49-F238E27FC236}">
                <a16:creationId xmlns:a16="http://schemas.microsoft.com/office/drawing/2014/main" id="{F8C301FA-B027-A186-5F10-47E5A072BC0E}"/>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28954"/>
            <a:ext cx="1204872" cy="1018404"/>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6">
            <a:extLst>
              <a:ext uri="{FF2B5EF4-FFF2-40B4-BE49-F238E27FC236}">
                <a16:creationId xmlns:a16="http://schemas.microsoft.com/office/drawing/2014/main" id="{E6CEF3F2-1B4F-0751-A495-486F54532079}"/>
              </a:ext>
            </a:extLst>
          </p:cNvPr>
          <p:cNvSpPr txBox="1">
            <a:spLocks noChangeArrowheads="1"/>
          </p:cNvSpPr>
          <p:nvPr/>
        </p:nvSpPr>
        <p:spPr bwMode="auto">
          <a:xfrm>
            <a:off x="2351879" y="2081733"/>
            <a:ext cx="7488238" cy="646331"/>
          </a:xfrm>
          <a:prstGeom prst="rect">
            <a:avLst/>
          </a:prstGeom>
          <a:noFill/>
          <a:ln w="9525">
            <a:solidFill>
              <a:schemeClr val="bg1"/>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ما العدد الذي يقبل القسمة على 9 بدون باقي؟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16" name="مربع نص 15">
            <a:extLst>
              <a:ext uri="{FF2B5EF4-FFF2-40B4-BE49-F238E27FC236}">
                <a16:creationId xmlns:a16="http://schemas.microsoft.com/office/drawing/2014/main" id="{74C22EE5-C77D-22E3-3871-86D6533CB2B3}"/>
              </a:ext>
            </a:extLst>
          </p:cNvPr>
          <p:cNvSpPr txBox="1"/>
          <p:nvPr/>
        </p:nvSpPr>
        <p:spPr>
          <a:xfrm>
            <a:off x="540486" y="3542966"/>
            <a:ext cx="11408735" cy="646331"/>
          </a:xfrm>
          <a:prstGeom prst="rect">
            <a:avLst/>
          </a:prstGeom>
          <a:noFill/>
        </p:spPr>
        <p:txBody>
          <a:bodyPr wrap="square">
            <a:spAutoFit/>
          </a:bodyPr>
          <a:lstStyle/>
          <a:p>
            <a:pPr algn="ct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أ)</a:t>
            </a:r>
            <a:r>
              <a:rPr kumimoji="0" lang="ar-SA" sz="3600" b="1" i="0" u="none" strike="noStrike" kern="1200" cap="none" spc="0" normalizeH="0" baseline="0" noProof="0" dirty="0">
                <a:ln>
                  <a:noFill/>
                </a:ln>
                <a:effectLst/>
                <a:uLnTx/>
                <a:uFillTx/>
                <a:latin typeface="Calibri" panose="020F0502020204030204"/>
                <a:ea typeface="+mn-ea"/>
                <a:cs typeface="Arial" panose="020B0604020202020204" pitchFamily="34" charset="0"/>
              </a:rPr>
              <a:t> 3321</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ب ) </a:t>
            </a:r>
            <a:r>
              <a:rPr kumimoji="0" lang="ar-SA" sz="3600" b="1" i="0" u="none" strike="noStrike" kern="1200" cap="none" spc="0" normalizeH="0" baseline="0" noProof="0" dirty="0">
                <a:ln>
                  <a:noFill/>
                </a:ln>
                <a:effectLst/>
                <a:uLnTx/>
                <a:uFillTx/>
                <a:latin typeface="Calibri" panose="020F0502020204030204"/>
                <a:ea typeface="+mn-ea"/>
                <a:cs typeface="Arial" panose="020B0604020202020204" pitchFamily="34" charset="0"/>
              </a:rPr>
              <a:t>4321</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ج) </a:t>
            </a:r>
            <a:r>
              <a:rPr kumimoji="0" lang="ar-SA" sz="3600" b="1" i="0" u="none" strike="noStrike" kern="1200" cap="none" spc="0" normalizeH="0" baseline="0" noProof="0" dirty="0">
                <a:ln>
                  <a:noFill/>
                </a:ln>
                <a:effectLst/>
                <a:uLnTx/>
                <a:uFillTx/>
                <a:latin typeface="Calibri" panose="020F0502020204030204"/>
                <a:ea typeface="+mn-ea"/>
                <a:cs typeface="Arial" panose="020B0604020202020204" pitchFamily="34" charset="0"/>
              </a:rPr>
              <a:t>5321</a:t>
            </a:r>
            <a:r>
              <a:rPr lang="ar-SA" sz="3600" b="1" dirty="0">
                <a:latin typeface="Times New Roman" panose="02020603050405020304" pitchFamily="18" charset="0"/>
                <a:ea typeface="Times New Roman" panose="02020603050405020304" pitchFamily="18" charset="0"/>
                <a:cs typeface="Traditional Arabic" panose="02020603050405020304" pitchFamily="18" charset="-78"/>
              </a:rPr>
              <a:t>             د) </a:t>
            </a:r>
            <a:r>
              <a:rPr kumimoji="0" lang="ar-SA" sz="3600" b="1" i="0" u="none" strike="noStrike" kern="1200" cap="none" spc="0" normalizeH="0" baseline="0" noProof="0" dirty="0">
                <a:ln>
                  <a:noFill/>
                </a:ln>
                <a:effectLst/>
                <a:uLnTx/>
                <a:uFillTx/>
                <a:latin typeface="Calibri" panose="020F0502020204030204"/>
                <a:ea typeface="+mn-ea"/>
                <a:cs typeface="Arial" panose="020B0604020202020204" pitchFamily="34" charset="0"/>
              </a:rPr>
              <a:t>6321</a:t>
            </a:r>
            <a:endParaRPr lang="en-US" sz="36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7475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6570921" y="4361443"/>
            <a:ext cx="3021419"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A404B721-A642-4CA2-9426-69E06253496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pic>
        <p:nvPicPr>
          <p:cNvPr id="6" name="صورة 8">
            <a:extLst>
              <a:ext uri="{FF2B5EF4-FFF2-40B4-BE49-F238E27FC236}">
                <a16:creationId xmlns:a16="http://schemas.microsoft.com/office/drawing/2014/main" id="{E1884009-05CF-C5E2-3894-677502A2974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4256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739C5B48-8FAE-3F9D-20F9-27F714246C8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7148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4F1B0EB-BED8-0F04-7D24-FECA848961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76525"/>
            <a:ext cx="904683" cy="1008323"/>
          </a:xfrm>
          <a:prstGeom prst="rect">
            <a:avLst/>
          </a:prstGeom>
        </p:spPr>
      </p:pic>
      <p:graphicFrame>
        <p:nvGraphicFramePr>
          <p:cNvPr id="10" name="جدول 9">
            <a:extLst>
              <a:ext uri="{FF2B5EF4-FFF2-40B4-BE49-F238E27FC236}">
                <a16:creationId xmlns:a16="http://schemas.microsoft.com/office/drawing/2014/main" id="{4E43341E-FC59-0961-889F-897BD27291F9}"/>
              </a:ext>
            </a:extLst>
          </p:cNvPr>
          <p:cNvGraphicFramePr>
            <a:graphicFrameLocks noGrp="1"/>
          </p:cNvGraphicFramePr>
          <p:nvPr>
            <p:extLst>
              <p:ext uri="{D42A27DB-BD31-4B8C-83A1-F6EECF244321}">
                <p14:modId xmlns:p14="http://schemas.microsoft.com/office/powerpoint/2010/main" val="1306011989"/>
              </p:ext>
            </p:extLst>
          </p:nvPr>
        </p:nvGraphicFramePr>
        <p:xfrm>
          <a:off x="1089649" y="58772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( 1 / 3 )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ar-SA" sz="2000" dirty="0" err="1">
                          <a:effectLst/>
                          <a:latin typeface="Sakkal Majalla" panose="02000000000000000000" pitchFamily="2" charset="-78"/>
                          <a:cs typeface="Sakkal Majalla" panose="02000000000000000000" pitchFamily="2" charset="-78"/>
                        </a:rPr>
                        <a:t>الزمن:دقيقة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11" name="صورة 8">
            <a:extLst>
              <a:ext uri="{FF2B5EF4-FFF2-40B4-BE49-F238E27FC236}">
                <a16:creationId xmlns:a16="http://schemas.microsoft.com/office/drawing/2014/main" id="{1F6613BA-5351-120F-65B6-1D27DA6F41E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03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a:extLst>
              <a:ext uri="{FF2B5EF4-FFF2-40B4-BE49-F238E27FC236}">
                <a16:creationId xmlns:a16="http://schemas.microsoft.com/office/drawing/2014/main" id="{F8C301FA-B027-A186-5F10-47E5A072BC0E}"/>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2895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3" name="clock">
            <a:extLst>
              <a:ext uri="{FF2B5EF4-FFF2-40B4-BE49-F238E27FC236}">
                <a16:creationId xmlns:a16="http://schemas.microsoft.com/office/drawing/2014/main" id="{684DF438-A8B4-7ED2-1849-DBDC97DA80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33995"/>
            <a:ext cx="904683" cy="1008323"/>
          </a:xfrm>
          <a:prstGeom prst="rect">
            <a:avLst/>
          </a:prstGeom>
        </p:spPr>
      </p:pic>
      <p:sp>
        <p:nvSpPr>
          <p:cNvPr id="2" name="مربع نص 1">
            <a:extLst>
              <a:ext uri="{FF2B5EF4-FFF2-40B4-BE49-F238E27FC236}">
                <a16:creationId xmlns:a16="http://schemas.microsoft.com/office/drawing/2014/main" id="{89873EDC-9C47-67FD-3B0B-5B03A8B3F54C}"/>
              </a:ext>
            </a:extLst>
          </p:cNvPr>
          <p:cNvSpPr txBox="1"/>
          <p:nvPr/>
        </p:nvSpPr>
        <p:spPr>
          <a:xfrm>
            <a:off x="3701903" y="1960785"/>
            <a:ext cx="5779313" cy="3170099"/>
          </a:xfrm>
          <a:prstGeom prst="rect">
            <a:avLst/>
          </a:prstGeom>
          <a:noFill/>
        </p:spPr>
        <p:txBody>
          <a:bodyPr wrap="square" rtlCol="1">
            <a:spAutoFit/>
          </a:bodyPr>
          <a:lstStyle/>
          <a:p>
            <a:pPr algn="r"/>
            <a:r>
              <a:rPr lang="ar-SA" sz="4000" b="1" dirty="0">
                <a:solidFill>
                  <a:srgbClr val="C00000"/>
                </a:solidFill>
                <a:latin typeface="Traditional Arabic" panose="02020603050405020304" pitchFamily="18" charset="-78"/>
                <a:cs typeface="Traditional Arabic" panose="02020603050405020304" pitchFamily="18" charset="-78"/>
              </a:rPr>
              <a:t>أي من الأعداد التالية أولي ؟</a:t>
            </a:r>
          </a:p>
          <a:p>
            <a:pPr algn="r"/>
            <a:r>
              <a:rPr lang="ar-SA" sz="4000" b="1" dirty="0">
                <a:latin typeface="Traditional Arabic" panose="02020603050405020304" pitchFamily="18" charset="-78"/>
                <a:cs typeface="Traditional Arabic" panose="02020603050405020304" pitchFamily="18" charset="-78"/>
              </a:rPr>
              <a:t>  أ )   100101</a:t>
            </a:r>
          </a:p>
          <a:p>
            <a:pPr algn="r"/>
            <a:r>
              <a:rPr lang="ar-SA" sz="4000" b="1" dirty="0">
                <a:latin typeface="Traditional Arabic" panose="02020603050405020304" pitchFamily="18" charset="-78"/>
                <a:cs typeface="Traditional Arabic" panose="02020603050405020304" pitchFamily="18" charset="-78"/>
              </a:rPr>
              <a:t>ب )   100105</a:t>
            </a:r>
          </a:p>
          <a:p>
            <a:pPr algn="r"/>
            <a:r>
              <a:rPr lang="ar-SA" sz="4000" b="1" dirty="0">
                <a:latin typeface="Traditional Arabic" panose="02020603050405020304" pitchFamily="18" charset="-78"/>
                <a:cs typeface="Traditional Arabic" panose="02020603050405020304" pitchFamily="18" charset="-78"/>
              </a:rPr>
              <a:t>جـ )   100108</a:t>
            </a:r>
          </a:p>
          <a:p>
            <a:pPr algn="r"/>
            <a:r>
              <a:rPr lang="ar-SA" sz="4000" b="1" dirty="0">
                <a:latin typeface="Traditional Arabic" panose="02020603050405020304" pitchFamily="18" charset="-78"/>
                <a:cs typeface="Traditional Arabic" panose="02020603050405020304" pitchFamily="18" charset="-78"/>
              </a:rPr>
              <a:t>د  )   100109</a:t>
            </a:r>
          </a:p>
        </p:txBody>
      </p:sp>
    </p:spTree>
    <p:extLst>
      <p:ext uri="{BB962C8B-B14F-4D97-AF65-F5344CB8AC3E}">
        <p14:creationId xmlns:p14="http://schemas.microsoft.com/office/powerpoint/2010/main" val="9009018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5552852" y="3600221"/>
            <a:ext cx="1469066"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A404B721-A642-4CA2-9426-69E06253496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5" name="جدول 4">
            <a:extLst>
              <a:ext uri="{FF2B5EF4-FFF2-40B4-BE49-F238E27FC236}">
                <a16:creationId xmlns:a16="http://schemas.microsoft.com/office/drawing/2014/main" id="{0F2EAB1D-2F5F-81E8-A81C-1FCA7531D64C}"/>
              </a:ext>
            </a:extLst>
          </p:cNvPr>
          <p:cNvGraphicFramePr>
            <a:graphicFrameLocks noGrp="1"/>
          </p:cNvGraphicFramePr>
          <p:nvPr>
            <p:extLst>
              <p:ext uri="{D42A27DB-BD31-4B8C-83A1-F6EECF244321}">
                <p14:modId xmlns:p14="http://schemas.microsoft.com/office/powerpoint/2010/main" val="2707489051"/>
              </p:ext>
            </p:extLst>
          </p:nvPr>
        </p:nvGraphicFramePr>
        <p:xfrm>
          <a:off x="885820" y="61741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( 1 / 4 )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8">
            <a:extLst>
              <a:ext uri="{FF2B5EF4-FFF2-40B4-BE49-F238E27FC236}">
                <a16:creationId xmlns:a16="http://schemas.microsoft.com/office/drawing/2014/main" id="{E1884009-05CF-C5E2-3894-677502A2974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4256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739C5B48-8FAE-3F9D-20F9-27F714246C8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7148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4F1B0EB-BED8-0F04-7D24-FECA848961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76525"/>
            <a:ext cx="904683" cy="1008323"/>
          </a:xfrm>
          <a:prstGeom prst="rect">
            <a:avLst/>
          </a:prstGeom>
        </p:spPr>
      </p:pic>
      <p:pic>
        <p:nvPicPr>
          <p:cNvPr id="11" name="صورة 8">
            <a:extLst>
              <a:ext uri="{FF2B5EF4-FFF2-40B4-BE49-F238E27FC236}">
                <a16:creationId xmlns:a16="http://schemas.microsoft.com/office/drawing/2014/main" id="{1F6613BA-5351-120F-65B6-1D27DA6F41E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031"/>
            <a:ext cx="331428" cy="501931"/>
          </a:xfrm>
          <a:prstGeom prst="rect">
            <a:avLst/>
          </a:prstGeom>
          <a:noFill/>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CEB177B1-9839-F8EF-A043-806F1F58989B}"/>
              </a:ext>
            </a:extLst>
          </p:cNvPr>
          <p:cNvSpPr txBox="1"/>
          <p:nvPr/>
        </p:nvSpPr>
        <p:spPr>
          <a:xfrm>
            <a:off x="1754866" y="2397126"/>
            <a:ext cx="9065038" cy="1815882"/>
          </a:xfrm>
          <a:prstGeom prst="rect">
            <a:avLst/>
          </a:prstGeom>
          <a:noFill/>
        </p:spPr>
        <p:txBody>
          <a:bodyPr wrap="square" rtlCol="1">
            <a:spAutoFit/>
          </a:bodyPr>
          <a:lstStyle/>
          <a:p>
            <a:r>
              <a:rPr lang="ar-SA" sz="2800" b="1" dirty="0">
                <a:latin typeface="Arial" panose="020B0604020202020204" pitchFamily="34" charset="0"/>
              </a:rPr>
              <a:t>أضيف العدد المكون من ثلاثة أرقام 3ك2 إلى العدد 326 ليصبح المجموع 9ل5 . إذا كان العدد 9ل5 يقبل القسمة على 9 , فإن ك + ل يساوي:</a:t>
            </a:r>
          </a:p>
          <a:p>
            <a:endParaRPr lang="ar-SA" sz="2800" b="1" dirty="0">
              <a:latin typeface="Arial" panose="020B0604020202020204" pitchFamily="34" charset="0"/>
            </a:endParaRPr>
          </a:p>
          <a:p>
            <a:r>
              <a:rPr lang="ar-SA" sz="2800" b="1" dirty="0">
                <a:latin typeface="Arial" panose="020B0604020202020204" pitchFamily="34" charset="0"/>
              </a:rPr>
              <a:t>أ) 2             ب) 4                جـ) 6               د) 9</a:t>
            </a:r>
          </a:p>
        </p:txBody>
      </p:sp>
    </p:spTree>
    <p:extLst>
      <p:ext uri="{BB962C8B-B14F-4D97-AF65-F5344CB8AC3E}">
        <p14:creationId xmlns:p14="http://schemas.microsoft.com/office/powerpoint/2010/main" val="36777223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17">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19">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عنوان 2">
            <a:extLst>
              <a:ext uri="{FF2B5EF4-FFF2-40B4-BE49-F238E27FC236}">
                <a16:creationId xmlns:a16="http://schemas.microsoft.com/office/drawing/2014/main" id="{668EF761-D6A6-4039-9060-723B2FD3AACB}"/>
              </a:ext>
            </a:extLst>
          </p:cNvPr>
          <p:cNvSpPr>
            <a:spLocks noGrp="1"/>
          </p:cNvSpPr>
          <p:nvPr>
            <p:ph type="title"/>
          </p:nvPr>
        </p:nvSpPr>
        <p:spPr>
          <a:xfrm>
            <a:off x="1524135" y="1041885"/>
            <a:ext cx="4805996" cy="1297115"/>
          </a:xfrm>
        </p:spPr>
        <p:txBody>
          <a:bodyPr vert="horz" lIns="91440" tIns="45720" rIns="91440" bIns="45720" rtlCol="0" anchor="t">
            <a:normAutofit/>
          </a:bodyPr>
          <a:lstStyle/>
          <a:p>
            <a:r>
              <a:rPr lang="en-US" sz="4000" kern="1200" dirty="0">
                <a:solidFill>
                  <a:srgbClr val="C00000"/>
                </a:solidFill>
                <a:latin typeface="+mj-lt"/>
                <a:ea typeface="+mj-ea"/>
                <a:cs typeface="+mj-cs"/>
              </a:rPr>
              <a:t>ملاحظة</a:t>
            </a:r>
          </a:p>
        </p:txBody>
      </p:sp>
      <p:sp>
        <p:nvSpPr>
          <p:cNvPr id="2" name="عنصر نائب للمحتوى 1">
            <a:extLst>
              <a:ext uri="{FF2B5EF4-FFF2-40B4-BE49-F238E27FC236}">
                <a16:creationId xmlns:a16="http://schemas.microsoft.com/office/drawing/2014/main" id="{4618F52E-B7BC-4525-8A9F-128099A03488}"/>
              </a:ext>
            </a:extLst>
          </p:cNvPr>
          <p:cNvSpPr>
            <a:spLocks noGrp="1"/>
          </p:cNvSpPr>
          <p:nvPr>
            <p:ph idx="1"/>
          </p:nvPr>
        </p:nvSpPr>
        <p:spPr>
          <a:xfrm>
            <a:off x="496389" y="1690442"/>
            <a:ext cx="5604481" cy="1885564"/>
          </a:xfrm>
        </p:spPr>
        <p:style>
          <a:lnRef idx="0">
            <a:scrgbClr r="0" g="0" b="0"/>
          </a:lnRef>
          <a:fillRef idx="0">
            <a:scrgbClr r="0" g="0" b="0"/>
          </a:fillRef>
          <a:effectRef idx="0">
            <a:scrgbClr r="0" g="0" b="0"/>
          </a:effectRef>
          <a:fontRef idx="minor">
            <a:schemeClr val="accent3"/>
          </a:fontRef>
        </p:style>
        <p:txBody>
          <a:bodyPr vert="horz" lIns="91440" tIns="45720" rIns="91440" bIns="45720" rtlCol="0" anchor="b">
            <a:normAutofit/>
          </a:bodyPr>
          <a:lstStyle/>
          <a:p>
            <a:pPr marL="0" indent="0" algn="r">
              <a:buNone/>
            </a:pPr>
            <a:r>
              <a:rPr lang="en-US" b="1" kern="1200" dirty="0">
                <a:solidFill>
                  <a:schemeClr val="accent1">
                    <a:lumMod val="50000"/>
                  </a:schemeClr>
                </a:solidFill>
                <a:latin typeface="+mn-lt"/>
                <a:ea typeface="+mn-ea"/>
                <a:cs typeface="+mn-cs"/>
              </a:rPr>
              <a:t>تحديد الإجابة مباشرة ومقارنتها مع باقي الإجابات ومنها الحل الذهني ،واستخدام القوانين.</a:t>
            </a:r>
          </a:p>
        </p:txBody>
      </p:sp>
      <p:grpSp>
        <p:nvGrpSpPr>
          <p:cNvPr id="22" name="Group 21">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23" name="Freeform: Shape 22">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Graphic 14" descr="علامة تحديد">
            <a:extLst>
              <a:ext uri="{FF2B5EF4-FFF2-40B4-BE49-F238E27FC236}">
                <a16:creationId xmlns:a16="http://schemas.microsoft.com/office/drawing/2014/main" id="{D4BB3532-2C79-445D-A7FB-335C91358B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29652" y="1859078"/>
            <a:ext cx="3821102" cy="3821102"/>
          </a:xfrm>
          <a:prstGeom prst="rect">
            <a:avLst/>
          </a:prstGeom>
          <a:ln>
            <a:noFill/>
          </a:ln>
        </p:spPr>
      </p:pic>
      <p:pic>
        <p:nvPicPr>
          <p:cNvPr id="4" name="صورة 3">
            <a:extLst>
              <a:ext uri="{FF2B5EF4-FFF2-40B4-BE49-F238E27FC236}">
                <a16:creationId xmlns:a16="http://schemas.microsoft.com/office/drawing/2014/main" id="{6DAC6971-0691-4013-9A92-DC9BFAB0AF6F}"/>
              </a:ext>
            </a:extLst>
          </p:cNvPr>
          <p:cNvPicPr>
            <a:picLocks noChangeAspect="1"/>
          </p:cNvPicPr>
          <p:nvPr/>
        </p:nvPicPr>
        <p:blipFill rotWithShape="1">
          <a:blip r:embed="rId4">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2250370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B14B5320-66CC-4592-B3CA-4169FF1567A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753056"/>
            <a:ext cx="12192000" cy="1169893"/>
          </a:xfrm>
          <a:prstGeom prst="rect">
            <a:avLst/>
          </a:prstGeom>
        </p:spPr>
      </p:pic>
      <p:sp>
        <p:nvSpPr>
          <p:cNvPr id="167" name="Rectangle 12">
            <a:extLst>
              <a:ext uri="{FF2B5EF4-FFF2-40B4-BE49-F238E27FC236}">
                <a16:creationId xmlns:a16="http://schemas.microsoft.com/office/drawing/2014/main" id="{FAA2D15B-310A-4A05-20AC-C52864EB4A5A}"/>
              </a:ext>
            </a:extLst>
          </p:cNvPr>
          <p:cNvSpPr/>
          <p:nvPr/>
        </p:nvSpPr>
        <p:spPr>
          <a:xfrm>
            <a:off x="2282456" y="808872"/>
            <a:ext cx="8154508" cy="646331"/>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600" b="1"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مجموع الأعداد المتتابعة بطريقة جاوس (</a:t>
            </a:r>
            <a:r>
              <a:rPr lang="en-US" sz="3600" b="1"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 (Gauss</a:t>
            </a:r>
          </a:p>
        </p:txBody>
      </p:sp>
      <p:sp>
        <p:nvSpPr>
          <p:cNvPr id="168" name="مربع نص 167">
            <a:extLst>
              <a:ext uri="{FF2B5EF4-FFF2-40B4-BE49-F238E27FC236}">
                <a16:creationId xmlns:a16="http://schemas.microsoft.com/office/drawing/2014/main" id="{C459FFCC-CE7A-F868-26C5-917E13BD322F}"/>
              </a:ext>
            </a:extLst>
          </p:cNvPr>
          <p:cNvSpPr txBox="1"/>
          <p:nvPr/>
        </p:nvSpPr>
        <p:spPr>
          <a:xfrm>
            <a:off x="152400" y="1937504"/>
            <a:ext cx="11568223" cy="646331"/>
          </a:xfrm>
          <a:prstGeom prst="rect">
            <a:avLst/>
          </a:prstGeom>
          <a:noFill/>
        </p:spPr>
        <p:txBody>
          <a:bodyPr wrap="square" rtlCol="1">
            <a:spAutoFit/>
          </a:bodyPr>
          <a:lstStyle/>
          <a:p>
            <a:r>
              <a:rPr lang="ar-SA" sz="3600" b="1" dirty="0">
                <a:solidFill>
                  <a:srgbClr val="0070C0"/>
                </a:solidFill>
                <a:latin typeface="Traditional Arabic" panose="02020603050405020304" pitchFamily="18" charset="-78"/>
                <a:cs typeface="Traditional Arabic" panose="02020603050405020304" pitchFamily="18" charset="-78"/>
              </a:rPr>
              <a:t>مجموع الأعداد المتتابعة = ( مجموع العددين الأول والأخير ) × ( نصف عدد الأعداد)</a:t>
            </a:r>
          </a:p>
        </p:txBody>
      </p:sp>
      <p:sp>
        <p:nvSpPr>
          <p:cNvPr id="169" name="TextBox 14">
            <a:extLst>
              <a:ext uri="{FF2B5EF4-FFF2-40B4-BE49-F238E27FC236}">
                <a16:creationId xmlns:a16="http://schemas.microsoft.com/office/drawing/2014/main" id="{B90234BF-32D6-DFE9-B890-6F7E7C428967}"/>
              </a:ext>
            </a:extLst>
          </p:cNvPr>
          <p:cNvSpPr txBox="1"/>
          <p:nvPr/>
        </p:nvSpPr>
        <p:spPr>
          <a:xfrm>
            <a:off x="2605087" y="3553180"/>
            <a:ext cx="8410575" cy="584200"/>
          </a:xfrm>
          <a:prstGeom prst="rect">
            <a:avLst/>
          </a:prstGeom>
          <a:noFill/>
          <a:ln w="25400">
            <a:solidFill>
              <a:srgbClr val="FFFF00"/>
            </a:solidFill>
          </a:ln>
        </p:spPr>
        <p:txBody>
          <a:bodyPr rtlCol="1">
            <a:spAutoFit/>
          </a:bodyPr>
          <a:lstStyle/>
          <a:p>
            <a:pPr algn="ctr" rtl="0">
              <a:defRPr/>
            </a:pPr>
            <a:r>
              <a:rPr lang="ar-SA" sz="3200" b="1" u="sng" dirty="0">
                <a:solidFill>
                  <a:srgbClr val="00B050"/>
                </a:solidFill>
                <a:latin typeface="Traditional Arabic" pitchFamily="2" charset="-78"/>
                <a:cs typeface="Traditional Arabic" pitchFamily="2" charset="-78"/>
              </a:rPr>
              <a:t>مثال: </a:t>
            </a:r>
            <a:r>
              <a:rPr lang="ar-SA" sz="3200" b="1" dirty="0">
                <a:solidFill>
                  <a:prstClr val="black"/>
                </a:solidFill>
                <a:latin typeface="Traditional Arabic" pitchFamily="2" charset="-78"/>
                <a:cs typeface="Traditional Arabic" pitchFamily="2" charset="-78"/>
              </a:rPr>
              <a:t>أوجد مجموع الأعداد الصحيحة من 1 - 500</a:t>
            </a:r>
            <a:endParaRPr lang="ar-SA" sz="3200" b="1" dirty="0">
              <a:solidFill>
                <a:srgbClr val="F79646">
                  <a:lumMod val="50000"/>
                </a:srgbClr>
              </a:solidFill>
              <a:latin typeface="Traditional Arabic" pitchFamily="2" charset="-78"/>
              <a:cs typeface="Traditional Arabic" pitchFamily="2" charset="-78"/>
            </a:endParaRPr>
          </a:p>
        </p:txBody>
      </p:sp>
    </p:spTree>
    <p:extLst>
      <p:ext uri="{BB962C8B-B14F-4D97-AF65-F5344CB8AC3E}">
        <p14:creationId xmlns:p14="http://schemas.microsoft.com/office/powerpoint/2010/main" val="344090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P spid="16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B14B5320-66CC-4592-B3CA-4169FF1567A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783799"/>
            <a:ext cx="12192000" cy="1169893"/>
          </a:xfrm>
          <a:prstGeom prst="rect">
            <a:avLst/>
          </a:prstGeom>
        </p:spPr>
      </p:pic>
      <p:sp>
        <p:nvSpPr>
          <p:cNvPr id="2" name="TextBox 7">
            <a:extLst>
              <a:ext uri="{FF2B5EF4-FFF2-40B4-BE49-F238E27FC236}">
                <a16:creationId xmlns:a16="http://schemas.microsoft.com/office/drawing/2014/main" id="{CB4DE554-9CEC-C0F7-6EF2-C9CC315FD4A7}"/>
              </a:ext>
            </a:extLst>
          </p:cNvPr>
          <p:cNvSpPr txBox="1"/>
          <p:nvPr/>
        </p:nvSpPr>
        <p:spPr>
          <a:xfrm>
            <a:off x="1216414" y="255477"/>
            <a:ext cx="10330006" cy="584200"/>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F79646">
                    <a:lumMod val="50000"/>
                  </a:srgbClr>
                </a:solidFill>
                <a:effectLst/>
                <a:uLnTx/>
                <a:uFillTx/>
                <a:latin typeface="Traditional Arabic" pitchFamily="2" charset="-78"/>
                <a:ea typeface="+mn-ea"/>
                <a:cs typeface="Traditional Arabic" pitchFamily="2" charset="-78"/>
              </a:rPr>
              <a:t>1     2     3     4      5      6      7       8       9      10</a:t>
            </a:r>
          </a:p>
        </p:txBody>
      </p:sp>
      <p:grpSp>
        <p:nvGrpSpPr>
          <p:cNvPr id="3" name="Group 18">
            <a:extLst>
              <a:ext uri="{FF2B5EF4-FFF2-40B4-BE49-F238E27FC236}">
                <a16:creationId xmlns:a16="http://schemas.microsoft.com/office/drawing/2014/main" id="{8FEBF1C6-FFDA-FC79-4762-024A07BEA892}"/>
              </a:ext>
            </a:extLst>
          </p:cNvPr>
          <p:cNvGrpSpPr>
            <a:grpSpLocks/>
          </p:cNvGrpSpPr>
          <p:nvPr/>
        </p:nvGrpSpPr>
        <p:grpSpPr bwMode="auto">
          <a:xfrm>
            <a:off x="3700130" y="712677"/>
            <a:ext cx="5715000" cy="2514600"/>
            <a:chOff x="838200" y="4191000"/>
            <a:chExt cx="7467600" cy="228600"/>
          </a:xfrm>
        </p:grpSpPr>
        <p:cxnSp>
          <p:nvCxnSpPr>
            <p:cNvPr id="4" name="Straight Connector 19">
              <a:extLst>
                <a:ext uri="{FF2B5EF4-FFF2-40B4-BE49-F238E27FC236}">
                  <a16:creationId xmlns:a16="http://schemas.microsoft.com/office/drawing/2014/main" id="{F51EF0BD-3288-D477-8A16-FF64B5219919}"/>
                </a:ext>
              </a:extLst>
            </p:cNvPr>
            <p:cNvCxnSpPr/>
            <p:nvPr/>
          </p:nvCxnSpPr>
          <p:spPr>
            <a:xfrm>
              <a:off x="838200" y="4419600"/>
              <a:ext cx="7467600" cy="0"/>
            </a:xfrm>
            <a:prstGeom prst="line">
              <a:avLst/>
            </a:prstGeom>
            <a:noFill/>
            <a:ln w="25400" cap="flat" cmpd="sng" algn="ctr">
              <a:solidFill>
                <a:srgbClr val="F79646">
                  <a:lumMod val="50000"/>
                </a:srgbClr>
              </a:solidFill>
              <a:prstDash val="solid"/>
            </a:ln>
            <a:effectLst/>
          </p:spPr>
        </p:cxnSp>
        <p:cxnSp>
          <p:nvCxnSpPr>
            <p:cNvPr id="5" name="Straight Connector 20">
              <a:extLst>
                <a:ext uri="{FF2B5EF4-FFF2-40B4-BE49-F238E27FC236}">
                  <a16:creationId xmlns:a16="http://schemas.microsoft.com/office/drawing/2014/main" id="{9472E01A-54EA-B815-47E0-71B4675BE65A}"/>
                </a:ext>
              </a:extLst>
            </p:cNvPr>
            <p:cNvCxnSpPr/>
            <p:nvPr/>
          </p:nvCxnSpPr>
          <p:spPr>
            <a:xfrm rot="5400000" flipH="1" flipV="1">
              <a:off x="723900" y="4305300"/>
              <a:ext cx="228600" cy="0"/>
            </a:xfrm>
            <a:prstGeom prst="line">
              <a:avLst/>
            </a:prstGeom>
            <a:noFill/>
            <a:ln w="25400" cap="flat" cmpd="sng" algn="ctr">
              <a:solidFill>
                <a:srgbClr val="F79646">
                  <a:lumMod val="50000"/>
                </a:srgbClr>
              </a:solidFill>
              <a:prstDash val="solid"/>
            </a:ln>
            <a:effectLst/>
          </p:spPr>
        </p:cxnSp>
        <p:cxnSp>
          <p:nvCxnSpPr>
            <p:cNvPr id="6" name="Straight Connector 21">
              <a:extLst>
                <a:ext uri="{FF2B5EF4-FFF2-40B4-BE49-F238E27FC236}">
                  <a16:creationId xmlns:a16="http://schemas.microsoft.com/office/drawing/2014/main" id="{FE5ACF1F-5EDE-D9A7-6AF4-1FD206F2F891}"/>
                </a:ext>
              </a:extLst>
            </p:cNvPr>
            <p:cNvCxnSpPr/>
            <p:nvPr/>
          </p:nvCxnSpPr>
          <p:spPr>
            <a:xfrm rot="5400000" flipH="1" flipV="1">
              <a:off x="8191500" y="4305300"/>
              <a:ext cx="228600" cy="0"/>
            </a:xfrm>
            <a:prstGeom prst="line">
              <a:avLst/>
            </a:prstGeom>
            <a:noFill/>
            <a:ln w="25400" cap="flat" cmpd="sng" algn="ctr">
              <a:solidFill>
                <a:srgbClr val="F79646">
                  <a:lumMod val="50000"/>
                </a:srgbClr>
              </a:solidFill>
              <a:prstDash val="solid"/>
            </a:ln>
            <a:effectLst/>
          </p:spPr>
        </p:cxnSp>
      </p:grpSp>
      <p:grpSp>
        <p:nvGrpSpPr>
          <p:cNvPr id="8" name="Group 22">
            <a:extLst>
              <a:ext uri="{FF2B5EF4-FFF2-40B4-BE49-F238E27FC236}">
                <a16:creationId xmlns:a16="http://schemas.microsoft.com/office/drawing/2014/main" id="{27E27629-3AF6-6F7F-34B1-904C8B921948}"/>
              </a:ext>
            </a:extLst>
          </p:cNvPr>
          <p:cNvGrpSpPr>
            <a:grpSpLocks/>
          </p:cNvGrpSpPr>
          <p:nvPr/>
        </p:nvGrpSpPr>
        <p:grpSpPr bwMode="auto">
          <a:xfrm>
            <a:off x="4614530" y="712677"/>
            <a:ext cx="4038600" cy="1828800"/>
            <a:chOff x="838200" y="4191000"/>
            <a:chExt cx="7467600" cy="228600"/>
          </a:xfrm>
        </p:grpSpPr>
        <p:cxnSp>
          <p:nvCxnSpPr>
            <p:cNvPr id="9" name="Straight Connector 23">
              <a:extLst>
                <a:ext uri="{FF2B5EF4-FFF2-40B4-BE49-F238E27FC236}">
                  <a16:creationId xmlns:a16="http://schemas.microsoft.com/office/drawing/2014/main" id="{E9E9A2EA-27B6-9F8F-6677-442721568E29}"/>
                </a:ext>
              </a:extLst>
            </p:cNvPr>
            <p:cNvCxnSpPr/>
            <p:nvPr/>
          </p:nvCxnSpPr>
          <p:spPr>
            <a:xfrm>
              <a:off x="838200" y="4419600"/>
              <a:ext cx="7467600" cy="0"/>
            </a:xfrm>
            <a:prstGeom prst="line">
              <a:avLst/>
            </a:prstGeom>
            <a:noFill/>
            <a:ln w="25400" cap="flat" cmpd="sng" algn="ctr">
              <a:solidFill>
                <a:srgbClr val="F79646">
                  <a:lumMod val="50000"/>
                </a:srgbClr>
              </a:solidFill>
              <a:prstDash val="solid"/>
            </a:ln>
            <a:effectLst/>
          </p:spPr>
        </p:cxnSp>
        <p:cxnSp>
          <p:nvCxnSpPr>
            <p:cNvPr id="10" name="Straight Connector 24">
              <a:extLst>
                <a:ext uri="{FF2B5EF4-FFF2-40B4-BE49-F238E27FC236}">
                  <a16:creationId xmlns:a16="http://schemas.microsoft.com/office/drawing/2014/main" id="{6CB60079-33C1-C3FC-D018-029192889C27}"/>
                </a:ext>
              </a:extLst>
            </p:cNvPr>
            <p:cNvCxnSpPr/>
            <p:nvPr/>
          </p:nvCxnSpPr>
          <p:spPr>
            <a:xfrm rot="5400000" flipH="1" flipV="1">
              <a:off x="723900" y="4305300"/>
              <a:ext cx="228600" cy="0"/>
            </a:xfrm>
            <a:prstGeom prst="line">
              <a:avLst/>
            </a:prstGeom>
            <a:noFill/>
            <a:ln w="25400" cap="flat" cmpd="sng" algn="ctr">
              <a:solidFill>
                <a:srgbClr val="F79646">
                  <a:lumMod val="50000"/>
                </a:srgbClr>
              </a:solidFill>
              <a:prstDash val="solid"/>
            </a:ln>
            <a:effectLst/>
          </p:spPr>
        </p:cxnSp>
        <p:cxnSp>
          <p:nvCxnSpPr>
            <p:cNvPr id="11" name="Straight Connector 25">
              <a:extLst>
                <a:ext uri="{FF2B5EF4-FFF2-40B4-BE49-F238E27FC236}">
                  <a16:creationId xmlns:a16="http://schemas.microsoft.com/office/drawing/2014/main" id="{81AE60C8-7E33-117F-8B50-C2E2A8DA68BA}"/>
                </a:ext>
              </a:extLst>
            </p:cNvPr>
            <p:cNvCxnSpPr/>
            <p:nvPr/>
          </p:nvCxnSpPr>
          <p:spPr>
            <a:xfrm rot="5400000" flipH="1" flipV="1">
              <a:off x="8191500" y="4305300"/>
              <a:ext cx="228600" cy="0"/>
            </a:xfrm>
            <a:prstGeom prst="line">
              <a:avLst/>
            </a:prstGeom>
            <a:noFill/>
            <a:ln w="25400" cap="flat" cmpd="sng" algn="ctr">
              <a:solidFill>
                <a:srgbClr val="F79646">
                  <a:lumMod val="50000"/>
                </a:srgbClr>
              </a:solidFill>
              <a:prstDash val="solid"/>
            </a:ln>
            <a:effectLst/>
          </p:spPr>
        </p:cxnSp>
      </p:grpSp>
      <p:grpSp>
        <p:nvGrpSpPr>
          <p:cNvPr id="12" name="Group 26">
            <a:extLst>
              <a:ext uri="{FF2B5EF4-FFF2-40B4-BE49-F238E27FC236}">
                <a16:creationId xmlns:a16="http://schemas.microsoft.com/office/drawing/2014/main" id="{842C3DF2-34C9-50E2-B11C-3BE657B58BDF}"/>
              </a:ext>
            </a:extLst>
          </p:cNvPr>
          <p:cNvGrpSpPr>
            <a:grpSpLocks/>
          </p:cNvGrpSpPr>
          <p:nvPr/>
        </p:nvGrpSpPr>
        <p:grpSpPr bwMode="auto">
          <a:xfrm>
            <a:off x="5528930" y="712677"/>
            <a:ext cx="2362200" cy="1219200"/>
            <a:chOff x="838200" y="4191000"/>
            <a:chExt cx="7467600" cy="228600"/>
          </a:xfrm>
        </p:grpSpPr>
        <p:cxnSp>
          <p:nvCxnSpPr>
            <p:cNvPr id="13" name="Straight Connector 27">
              <a:extLst>
                <a:ext uri="{FF2B5EF4-FFF2-40B4-BE49-F238E27FC236}">
                  <a16:creationId xmlns:a16="http://schemas.microsoft.com/office/drawing/2014/main" id="{E7B3775B-4E0F-5594-32E0-952C75895C50}"/>
                </a:ext>
              </a:extLst>
            </p:cNvPr>
            <p:cNvCxnSpPr/>
            <p:nvPr/>
          </p:nvCxnSpPr>
          <p:spPr>
            <a:xfrm>
              <a:off x="838200" y="4419600"/>
              <a:ext cx="7467600" cy="0"/>
            </a:xfrm>
            <a:prstGeom prst="line">
              <a:avLst/>
            </a:prstGeom>
            <a:noFill/>
            <a:ln w="25400" cap="flat" cmpd="sng" algn="ctr">
              <a:solidFill>
                <a:srgbClr val="F79646">
                  <a:lumMod val="50000"/>
                </a:srgbClr>
              </a:solidFill>
              <a:prstDash val="solid"/>
            </a:ln>
            <a:effectLst/>
          </p:spPr>
        </p:cxnSp>
        <p:cxnSp>
          <p:nvCxnSpPr>
            <p:cNvPr id="14" name="Straight Connector 28">
              <a:extLst>
                <a:ext uri="{FF2B5EF4-FFF2-40B4-BE49-F238E27FC236}">
                  <a16:creationId xmlns:a16="http://schemas.microsoft.com/office/drawing/2014/main" id="{2170B1E1-B6C9-D2CE-3665-581B599B1D2A}"/>
                </a:ext>
              </a:extLst>
            </p:cNvPr>
            <p:cNvCxnSpPr/>
            <p:nvPr/>
          </p:nvCxnSpPr>
          <p:spPr>
            <a:xfrm rot="5400000" flipH="1" flipV="1">
              <a:off x="723900" y="4305300"/>
              <a:ext cx="228600" cy="0"/>
            </a:xfrm>
            <a:prstGeom prst="line">
              <a:avLst/>
            </a:prstGeom>
            <a:noFill/>
            <a:ln w="25400" cap="flat" cmpd="sng" algn="ctr">
              <a:solidFill>
                <a:srgbClr val="F79646">
                  <a:lumMod val="50000"/>
                </a:srgbClr>
              </a:solidFill>
              <a:prstDash val="solid"/>
            </a:ln>
            <a:effectLst/>
          </p:spPr>
        </p:cxnSp>
        <p:cxnSp>
          <p:nvCxnSpPr>
            <p:cNvPr id="15" name="Straight Connector 29">
              <a:extLst>
                <a:ext uri="{FF2B5EF4-FFF2-40B4-BE49-F238E27FC236}">
                  <a16:creationId xmlns:a16="http://schemas.microsoft.com/office/drawing/2014/main" id="{672FA27D-056D-5070-D73E-3D0F34CC936C}"/>
                </a:ext>
              </a:extLst>
            </p:cNvPr>
            <p:cNvCxnSpPr/>
            <p:nvPr/>
          </p:nvCxnSpPr>
          <p:spPr>
            <a:xfrm rot="5400000" flipH="1" flipV="1">
              <a:off x="8191500" y="4305300"/>
              <a:ext cx="228600" cy="0"/>
            </a:xfrm>
            <a:prstGeom prst="line">
              <a:avLst/>
            </a:prstGeom>
            <a:noFill/>
            <a:ln w="25400" cap="flat" cmpd="sng" algn="ctr">
              <a:solidFill>
                <a:srgbClr val="F79646">
                  <a:lumMod val="50000"/>
                </a:srgbClr>
              </a:solidFill>
              <a:prstDash val="solid"/>
            </a:ln>
            <a:effectLst/>
          </p:spPr>
        </p:cxnSp>
      </p:grpSp>
      <p:grpSp>
        <p:nvGrpSpPr>
          <p:cNvPr id="16" name="Group 30">
            <a:extLst>
              <a:ext uri="{FF2B5EF4-FFF2-40B4-BE49-F238E27FC236}">
                <a16:creationId xmlns:a16="http://schemas.microsoft.com/office/drawing/2014/main" id="{CF8EE5A6-DCC4-3234-95D2-8AC36C37A269}"/>
              </a:ext>
            </a:extLst>
          </p:cNvPr>
          <p:cNvGrpSpPr>
            <a:grpSpLocks/>
          </p:cNvGrpSpPr>
          <p:nvPr/>
        </p:nvGrpSpPr>
        <p:grpSpPr bwMode="auto">
          <a:xfrm>
            <a:off x="6290930" y="712677"/>
            <a:ext cx="838200" cy="685800"/>
            <a:chOff x="838200" y="4191000"/>
            <a:chExt cx="7467600" cy="228600"/>
          </a:xfrm>
        </p:grpSpPr>
        <p:cxnSp>
          <p:nvCxnSpPr>
            <p:cNvPr id="17" name="Straight Connector 31">
              <a:extLst>
                <a:ext uri="{FF2B5EF4-FFF2-40B4-BE49-F238E27FC236}">
                  <a16:creationId xmlns:a16="http://schemas.microsoft.com/office/drawing/2014/main" id="{2B59A7BB-C84C-974E-6928-20D509DA3666}"/>
                </a:ext>
              </a:extLst>
            </p:cNvPr>
            <p:cNvCxnSpPr/>
            <p:nvPr/>
          </p:nvCxnSpPr>
          <p:spPr>
            <a:xfrm>
              <a:off x="838200" y="4419600"/>
              <a:ext cx="7467600" cy="0"/>
            </a:xfrm>
            <a:prstGeom prst="line">
              <a:avLst/>
            </a:prstGeom>
            <a:noFill/>
            <a:ln w="25400" cap="flat" cmpd="sng" algn="ctr">
              <a:solidFill>
                <a:srgbClr val="F79646">
                  <a:lumMod val="50000"/>
                </a:srgbClr>
              </a:solidFill>
              <a:prstDash val="solid"/>
            </a:ln>
            <a:effectLst/>
          </p:spPr>
        </p:cxnSp>
        <p:cxnSp>
          <p:nvCxnSpPr>
            <p:cNvPr id="18" name="Straight Connector 32">
              <a:extLst>
                <a:ext uri="{FF2B5EF4-FFF2-40B4-BE49-F238E27FC236}">
                  <a16:creationId xmlns:a16="http://schemas.microsoft.com/office/drawing/2014/main" id="{602A1439-3134-EB0D-94E3-260E4CF20F5F}"/>
                </a:ext>
              </a:extLst>
            </p:cNvPr>
            <p:cNvCxnSpPr/>
            <p:nvPr/>
          </p:nvCxnSpPr>
          <p:spPr>
            <a:xfrm rot="5400000" flipH="1" flipV="1">
              <a:off x="723900" y="4305300"/>
              <a:ext cx="228600" cy="0"/>
            </a:xfrm>
            <a:prstGeom prst="line">
              <a:avLst/>
            </a:prstGeom>
            <a:noFill/>
            <a:ln w="25400" cap="flat" cmpd="sng" algn="ctr">
              <a:solidFill>
                <a:srgbClr val="F79646">
                  <a:lumMod val="50000"/>
                </a:srgbClr>
              </a:solidFill>
              <a:prstDash val="solid"/>
            </a:ln>
            <a:effectLst/>
          </p:spPr>
        </p:cxnSp>
        <p:cxnSp>
          <p:nvCxnSpPr>
            <p:cNvPr id="19" name="Straight Connector 33">
              <a:extLst>
                <a:ext uri="{FF2B5EF4-FFF2-40B4-BE49-F238E27FC236}">
                  <a16:creationId xmlns:a16="http://schemas.microsoft.com/office/drawing/2014/main" id="{7DA0F7C0-2CBB-A159-C874-2C2ED5A289B1}"/>
                </a:ext>
              </a:extLst>
            </p:cNvPr>
            <p:cNvCxnSpPr/>
            <p:nvPr/>
          </p:nvCxnSpPr>
          <p:spPr>
            <a:xfrm rot="5400000" flipH="1" flipV="1">
              <a:off x="8191500" y="4305300"/>
              <a:ext cx="228600" cy="0"/>
            </a:xfrm>
            <a:prstGeom prst="line">
              <a:avLst/>
            </a:prstGeom>
            <a:noFill/>
            <a:ln w="25400" cap="flat" cmpd="sng" algn="ctr">
              <a:solidFill>
                <a:srgbClr val="F79646">
                  <a:lumMod val="50000"/>
                </a:srgbClr>
              </a:solidFill>
              <a:prstDash val="solid"/>
            </a:ln>
            <a:effectLst/>
          </p:spPr>
        </p:cxnSp>
      </p:grpSp>
      <p:sp>
        <p:nvSpPr>
          <p:cNvPr id="20" name="TextBox 36">
            <a:extLst>
              <a:ext uri="{FF2B5EF4-FFF2-40B4-BE49-F238E27FC236}">
                <a16:creationId xmlns:a16="http://schemas.microsoft.com/office/drawing/2014/main" id="{FB2C0E76-FAC5-D5AD-A2D8-A66A68573C19}"/>
              </a:ext>
            </a:extLst>
          </p:cNvPr>
          <p:cNvSpPr txBox="1">
            <a:spLocks noChangeArrowheads="1"/>
          </p:cNvSpPr>
          <p:nvPr/>
        </p:nvSpPr>
        <p:spPr bwMode="auto">
          <a:xfrm>
            <a:off x="6338555" y="2770077"/>
            <a:ext cx="714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altLang="en-US" sz="3200" b="1" i="0" u="none" strike="noStrike" kern="1200" cap="none" spc="0" normalizeH="0" baseline="0" noProof="0">
                <a:ln>
                  <a:noFill/>
                </a:ln>
                <a:solidFill>
                  <a:srgbClr val="002060"/>
                </a:solidFill>
                <a:effectLst/>
                <a:uLnTx/>
                <a:uFillTx/>
                <a:latin typeface="Traditional Arabic" panose="02020603050405020304" pitchFamily="18" charset="-78"/>
                <a:ea typeface="+mn-ea"/>
                <a:cs typeface="Traditional Arabic" panose="02020603050405020304" pitchFamily="18" charset="-78"/>
              </a:rPr>
              <a:t>11</a:t>
            </a:r>
          </a:p>
        </p:txBody>
      </p:sp>
      <p:sp>
        <p:nvSpPr>
          <p:cNvPr id="21" name="TextBox 37">
            <a:extLst>
              <a:ext uri="{FF2B5EF4-FFF2-40B4-BE49-F238E27FC236}">
                <a16:creationId xmlns:a16="http://schemas.microsoft.com/office/drawing/2014/main" id="{944A2B73-9BD0-7FCE-539C-8494E0D47439}"/>
              </a:ext>
            </a:extLst>
          </p:cNvPr>
          <p:cNvSpPr txBox="1">
            <a:spLocks noChangeArrowheads="1"/>
          </p:cNvSpPr>
          <p:nvPr/>
        </p:nvSpPr>
        <p:spPr bwMode="auto">
          <a:xfrm>
            <a:off x="6338555" y="2109677"/>
            <a:ext cx="714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altLang="en-US" sz="3200" b="1" i="0" u="none" strike="noStrike" kern="1200" cap="none" spc="0" normalizeH="0" baseline="0" noProof="0">
                <a:ln>
                  <a:noFill/>
                </a:ln>
                <a:solidFill>
                  <a:srgbClr val="002060"/>
                </a:solidFill>
                <a:effectLst/>
                <a:uLnTx/>
                <a:uFillTx/>
                <a:latin typeface="Traditional Arabic" panose="02020603050405020304" pitchFamily="18" charset="-78"/>
                <a:ea typeface="+mn-ea"/>
                <a:cs typeface="Traditional Arabic" panose="02020603050405020304" pitchFamily="18" charset="-78"/>
              </a:rPr>
              <a:t>11</a:t>
            </a:r>
          </a:p>
        </p:txBody>
      </p:sp>
      <p:sp>
        <p:nvSpPr>
          <p:cNvPr id="22" name="TextBox 38">
            <a:extLst>
              <a:ext uri="{FF2B5EF4-FFF2-40B4-BE49-F238E27FC236}">
                <a16:creationId xmlns:a16="http://schemas.microsoft.com/office/drawing/2014/main" id="{CBB02C76-53B7-1260-103C-06CEB28D383A}"/>
              </a:ext>
            </a:extLst>
          </p:cNvPr>
          <p:cNvSpPr txBox="1">
            <a:spLocks noChangeArrowheads="1"/>
          </p:cNvSpPr>
          <p:nvPr/>
        </p:nvSpPr>
        <p:spPr bwMode="auto">
          <a:xfrm>
            <a:off x="6338555" y="1500077"/>
            <a:ext cx="714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altLang="en-US" sz="3200" b="1" i="0" u="none" strike="noStrike" kern="1200" cap="none" spc="0" normalizeH="0" baseline="0" noProof="0">
                <a:ln>
                  <a:noFill/>
                </a:ln>
                <a:solidFill>
                  <a:srgbClr val="002060"/>
                </a:solidFill>
                <a:effectLst/>
                <a:uLnTx/>
                <a:uFillTx/>
                <a:latin typeface="Traditional Arabic" panose="02020603050405020304" pitchFamily="18" charset="-78"/>
                <a:ea typeface="+mn-ea"/>
                <a:cs typeface="Traditional Arabic" panose="02020603050405020304" pitchFamily="18" charset="-78"/>
              </a:rPr>
              <a:t>11</a:t>
            </a:r>
          </a:p>
        </p:txBody>
      </p:sp>
      <p:sp>
        <p:nvSpPr>
          <p:cNvPr id="23" name="TextBox 39">
            <a:extLst>
              <a:ext uri="{FF2B5EF4-FFF2-40B4-BE49-F238E27FC236}">
                <a16:creationId xmlns:a16="http://schemas.microsoft.com/office/drawing/2014/main" id="{4CF272C0-EFC5-567B-EE87-DE3083AD1C58}"/>
              </a:ext>
            </a:extLst>
          </p:cNvPr>
          <p:cNvSpPr txBox="1">
            <a:spLocks noChangeArrowheads="1"/>
          </p:cNvSpPr>
          <p:nvPr/>
        </p:nvSpPr>
        <p:spPr bwMode="auto">
          <a:xfrm>
            <a:off x="6257039" y="941277"/>
            <a:ext cx="87740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altLang="en-US" sz="3200" b="1" i="0" u="none" strike="noStrike" kern="1200" cap="none" spc="0" normalizeH="0" baseline="0" noProof="0">
                <a:ln>
                  <a:noFill/>
                </a:ln>
                <a:solidFill>
                  <a:srgbClr val="002060"/>
                </a:solidFill>
                <a:effectLst/>
                <a:uLnTx/>
                <a:uFillTx/>
                <a:latin typeface="Traditional Arabic" panose="02020603050405020304" pitchFamily="18" charset="-78"/>
                <a:ea typeface="+mn-ea"/>
                <a:cs typeface="Traditional Arabic" panose="02020603050405020304" pitchFamily="18" charset="-78"/>
              </a:rPr>
              <a:t>11</a:t>
            </a:r>
          </a:p>
        </p:txBody>
      </p:sp>
      <p:grpSp>
        <p:nvGrpSpPr>
          <p:cNvPr id="24" name="Group 17">
            <a:extLst>
              <a:ext uri="{FF2B5EF4-FFF2-40B4-BE49-F238E27FC236}">
                <a16:creationId xmlns:a16="http://schemas.microsoft.com/office/drawing/2014/main" id="{3CED0E83-1404-930E-7451-57211ED1281A}"/>
              </a:ext>
            </a:extLst>
          </p:cNvPr>
          <p:cNvGrpSpPr>
            <a:grpSpLocks/>
          </p:cNvGrpSpPr>
          <p:nvPr/>
        </p:nvGrpSpPr>
        <p:grpSpPr bwMode="auto">
          <a:xfrm>
            <a:off x="2647617" y="659219"/>
            <a:ext cx="7467600" cy="2895600"/>
            <a:chOff x="838200" y="4191000"/>
            <a:chExt cx="7467600" cy="228600"/>
          </a:xfrm>
        </p:grpSpPr>
        <p:cxnSp>
          <p:nvCxnSpPr>
            <p:cNvPr id="25" name="Straight Connector 9">
              <a:extLst>
                <a:ext uri="{FF2B5EF4-FFF2-40B4-BE49-F238E27FC236}">
                  <a16:creationId xmlns:a16="http://schemas.microsoft.com/office/drawing/2014/main" id="{4DBEE3CC-7286-155F-83AD-BC854DA12351}"/>
                </a:ext>
              </a:extLst>
            </p:cNvPr>
            <p:cNvCxnSpPr/>
            <p:nvPr/>
          </p:nvCxnSpPr>
          <p:spPr>
            <a:xfrm>
              <a:off x="838200" y="4419600"/>
              <a:ext cx="7467600" cy="0"/>
            </a:xfrm>
            <a:prstGeom prst="line">
              <a:avLst/>
            </a:prstGeom>
            <a:noFill/>
            <a:ln w="25400" cap="flat" cmpd="sng" algn="ctr">
              <a:solidFill>
                <a:srgbClr val="F79646">
                  <a:lumMod val="50000"/>
                </a:srgbClr>
              </a:solidFill>
              <a:prstDash val="solid"/>
            </a:ln>
            <a:effectLst/>
          </p:spPr>
        </p:cxnSp>
        <p:cxnSp>
          <p:nvCxnSpPr>
            <p:cNvPr id="26" name="Straight Connector 11">
              <a:extLst>
                <a:ext uri="{FF2B5EF4-FFF2-40B4-BE49-F238E27FC236}">
                  <a16:creationId xmlns:a16="http://schemas.microsoft.com/office/drawing/2014/main" id="{9CF5F794-AC1E-C2DB-1FA2-A33C09EBA3A5}"/>
                </a:ext>
              </a:extLst>
            </p:cNvPr>
            <p:cNvCxnSpPr/>
            <p:nvPr/>
          </p:nvCxnSpPr>
          <p:spPr>
            <a:xfrm rot="5400000" flipH="1" flipV="1">
              <a:off x="723900" y="4305300"/>
              <a:ext cx="228600" cy="0"/>
            </a:xfrm>
            <a:prstGeom prst="line">
              <a:avLst/>
            </a:prstGeom>
            <a:noFill/>
            <a:ln w="25400" cap="flat" cmpd="sng" algn="ctr">
              <a:solidFill>
                <a:srgbClr val="F79646">
                  <a:lumMod val="50000"/>
                </a:srgbClr>
              </a:solidFill>
              <a:prstDash val="solid"/>
            </a:ln>
            <a:effectLst/>
          </p:spPr>
        </p:cxnSp>
        <p:cxnSp>
          <p:nvCxnSpPr>
            <p:cNvPr id="27" name="Straight Connector 16">
              <a:extLst>
                <a:ext uri="{FF2B5EF4-FFF2-40B4-BE49-F238E27FC236}">
                  <a16:creationId xmlns:a16="http://schemas.microsoft.com/office/drawing/2014/main" id="{9573C247-D846-7CA3-405E-E8B93C5652C2}"/>
                </a:ext>
              </a:extLst>
            </p:cNvPr>
            <p:cNvCxnSpPr/>
            <p:nvPr/>
          </p:nvCxnSpPr>
          <p:spPr>
            <a:xfrm rot="5400000" flipH="1" flipV="1">
              <a:off x="8191500" y="4305300"/>
              <a:ext cx="228600" cy="0"/>
            </a:xfrm>
            <a:prstGeom prst="line">
              <a:avLst/>
            </a:prstGeom>
            <a:noFill/>
            <a:ln w="25400" cap="flat" cmpd="sng" algn="ctr">
              <a:solidFill>
                <a:srgbClr val="F79646">
                  <a:lumMod val="50000"/>
                </a:srgbClr>
              </a:solidFill>
              <a:prstDash val="solid"/>
            </a:ln>
            <a:effectLst/>
          </p:spPr>
        </p:cxnSp>
      </p:grpSp>
      <p:sp>
        <p:nvSpPr>
          <p:cNvPr id="28" name="TextBox 34">
            <a:extLst>
              <a:ext uri="{FF2B5EF4-FFF2-40B4-BE49-F238E27FC236}">
                <a16:creationId xmlns:a16="http://schemas.microsoft.com/office/drawing/2014/main" id="{E6421544-59F4-760D-88FC-88EE906CE00E}"/>
              </a:ext>
            </a:extLst>
          </p:cNvPr>
          <p:cNvSpPr txBox="1">
            <a:spLocks noChangeArrowheads="1"/>
          </p:cNvSpPr>
          <p:nvPr/>
        </p:nvSpPr>
        <p:spPr bwMode="auto">
          <a:xfrm>
            <a:off x="6338555" y="3189177"/>
            <a:ext cx="714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altLang="en-US" sz="32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11</a:t>
            </a:r>
          </a:p>
        </p:txBody>
      </p:sp>
      <p:sp>
        <p:nvSpPr>
          <p:cNvPr id="29" name="TextBox 48">
            <a:extLst>
              <a:ext uri="{FF2B5EF4-FFF2-40B4-BE49-F238E27FC236}">
                <a16:creationId xmlns:a16="http://schemas.microsoft.com/office/drawing/2014/main" id="{EDC429BA-9974-EF33-AB44-C5127711CB5A}"/>
              </a:ext>
            </a:extLst>
          </p:cNvPr>
          <p:cNvSpPr txBox="1">
            <a:spLocks noChangeArrowheads="1"/>
          </p:cNvSpPr>
          <p:nvPr/>
        </p:nvSpPr>
        <p:spPr bwMode="auto">
          <a:xfrm>
            <a:off x="3319131" y="3667938"/>
            <a:ext cx="7162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Font typeface="Arial" panose="020B0604020202020204" pitchFamily="34" charset="0"/>
              <a:buNone/>
              <a:defRPr/>
            </a:pPr>
            <a:r>
              <a:rPr lang="ar-SA" altLang="en-US" b="1" dirty="0">
                <a:solidFill>
                  <a:prstClr val="black"/>
                </a:solidFill>
                <a:latin typeface="Traditional Arabic" panose="02020603050405020304" pitchFamily="18" charset="-78"/>
                <a:cs typeface="Traditional Arabic" panose="02020603050405020304" pitchFamily="18" charset="-78"/>
              </a:rPr>
              <a:t>أي أن مجموع الأعداد من 1 إلى 10 = </a:t>
            </a:r>
            <a:r>
              <a:rPr lang="ar-SA" altLang="en-US" b="1" dirty="0">
                <a:solidFill>
                  <a:srgbClr val="C00000"/>
                </a:solidFill>
                <a:latin typeface="Traditional Arabic" panose="02020603050405020304" pitchFamily="18" charset="-78"/>
                <a:cs typeface="Traditional Arabic" panose="02020603050405020304" pitchFamily="18" charset="-78"/>
              </a:rPr>
              <a:t>11</a:t>
            </a:r>
            <a:r>
              <a:rPr lang="ar-SA" altLang="en-US" b="1" dirty="0">
                <a:solidFill>
                  <a:prstClr val="black"/>
                </a:solidFill>
                <a:latin typeface="Traditional Arabic" panose="02020603050405020304" pitchFamily="18" charset="-78"/>
                <a:cs typeface="Traditional Arabic" panose="02020603050405020304" pitchFamily="18" charset="-78"/>
              </a:rPr>
              <a:t> × </a:t>
            </a:r>
            <a:r>
              <a:rPr lang="ar-SA" altLang="en-US" b="1" dirty="0">
                <a:solidFill>
                  <a:srgbClr val="00B050"/>
                </a:solidFill>
                <a:latin typeface="Traditional Arabic" panose="02020603050405020304" pitchFamily="18" charset="-78"/>
                <a:cs typeface="Traditional Arabic" panose="02020603050405020304" pitchFamily="18" charset="-78"/>
              </a:rPr>
              <a:t>5</a:t>
            </a:r>
            <a:r>
              <a:rPr lang="ar-SA" altLang="en-US" b="1" dirty="0">
                <a:solidFill>
                  <a:prstClr val="black"/>
                </a:solidFill>
                <a:latin typeface="Traditional Arabic" panose="02020603050405020304" pitchFamily="18" charset="-78"/>
                <a:cs typeface="Traditional Arabic" panose="02020603050405020304" pitchFamily="18" charset="-78"/>
              </a:rPr>
              <a:t> = 55</a:t>
            </a:r>
          </a:p>
        </p:txBody>
      </p:sp>
      <p:sp>
        <p:nvSpPr>
          <p:cNvPr id="30" name="Rounded Rectangular Callout 49">
            <a:extLst>
              <a:ext uri="{FF2B5EF4-FFF2-40B4-BE49-F238E27FC236}">
                <a16:creationId xmlns:a16="http://schemas.microsoft.com/office/drawing/2014/main" id="{724B22CB-5618-EDD5-D0DE-CD09BCE1300E}"/>
              </a:ext>
            </a:extLst>
          </p:cNvPr>
          <p:cNvSpPr/>
          <p:nvPr/>
        </p:nvSpPr>
        <p:spPr>
          <a:xfrm>
            <a:off x="5452731" y="4480738"/>
            <a:ext cx="2590800" cy="1219200"/>
          </a:xfrm>
          <a:prstGeom prst="wedgeRoundRectCallout">
            <a:avLst>
              <a:gd name="adj1" fmla="val -38829"/>
              <a:gd name="adj2" fmla="val -81019"/>
              <a:gd name="adj3" fmla="val 16667"/>
            </a:avLst>
          </a:prstGeom>
          <a:solidFill>
            <a:sysClr val="window" lastClr="FFFFFF"/>
          </a:solidFill>
          <a:ln w="25400" cap="flat" cmpd="sng" algn="ctr">
            <a:solidFill>
              <a:srgbClr val="C00000"/>
            </a:solidFill>
            <a:prstDash val="solid"/>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C00000"/>
                </a:solidFill>
                <a:effectLst/>
                <a:uLnTx/>
                <a:uFillTx/>
                <a:latin typeface="Traditional Arabic" pitchFamily="2" charset="-78"/>
                <a:ea typeface="+mn-ea"/>
                <a:cs typeface="Traditional Arabic" pitchFamily="2" charset="-78"/>
              </a:rPr>
              <a:t>حاصل جمع أول وآخر عددين ( 1 + 10 )</a:t>
            </a:r>
          </a:p>
        </p:txBody>
      </p:sp>
      <p:sp>
        <p:nvSpPr>
          <p:cNvPr id="31" name="Rounded Rectangular Callout 50">
            <a:extLst>
              <a:ext uri="{FF2B5EF4-FFF2-40B4-BE49-F238E27FC236}">
                <a16:creationId xmlns:a16="http://schemas.microsoft.com/office/drawing/2014/main" id="{A30EF4CD-930A-A180-94CB-2FF6ECF82495}"/>
              </a:ext>
            </a:extLst>
          </p:cNvPr>
          <p:cNvSpPr/>
          <p:nvPr/>
        </p:nvSpPr>
        <p:spPr>
          <a:xfrm>
            <a:off x="2404731" y="4480738"/>
            <a:ext cx="2590800" cy="1219200"/>
          </a:xfrm>
          <a:prstGeom prst="wedgeRoundRectCallout">
            <a:avLst>
              <a:gd name="adj1" fmla="val 48317"/>
              <a:gd name="adj2" fmla="val -84723"/>
              <a:gd name="adj3" fmla="val 16667"/>
            </a:avLst>
          </a:prstGeom>
          <a:solidFill>
            <a:sysClr val="window" lastClr="FFFFFF"/>
          </a:solidFill>
          <a:ln w="25400" cap="flat" cmpd="sng" algn="ctr">
            <a:solidFill>
              <a:srgbClr val="00B050"/>
            </a:solidFill>
            <a:prstDash val="solid"/>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00B050"/>
                </a:solidFill>
                <a:effectLst/>
                <a:uLnTx/>
                <a:uFillTx/>
                <a:latin typeface="Traditional Arabic" pitchFamily="2" charset="-78"/>
                <a:ea typeface="+mn-ea"/>
                <a:cs typeface="Traditional Arabic" pitchFamily="2" charset="-78"/>
              </a:rPr>
              <a:t>نصف عدد الأعداد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a:ln>
                  <a:noFill/>
                </a:ln>
                <a:solidFill>
                  <a:srgbClr val="00B050"/>
                </a:solidFill>
                <a:effectLst/>
                <a:uLnTx/>
                <a:uFillTx/>
                <a:latin typeface="Traditional Arabic" pitchFamily="2" charset="-78"/>
                <a:ea typeface="+mn-ea"/>
                <a:cs typeface="Traditional Arabic" pitchFamily="2" charset="-78"/>
              </a:rPr>
              <a:t>من 1 إلى 10</a:t>
            </a:r>
          </a:p>
        </p:txBody>
      </p:sp>
      <p:sp>
        <p:nvSpPr>
          <p:cNvPr id="32" name="TextBox 51">
            <a:extLst>
              <a:ext uri="{FF2B5EF4-FFF2-40B4-BE49-F238E27FC236}">
                <a16:creationId xmlns:a16="http://schemas.microsoft.com/office/drawing/2014/main" id="{1884B862-5AB0-470D-AE0B-EA2E97BFC33B}"/>
              </a:ext>
            </a:extLst>
          </p:cNvPr>
          <p:cNvSpPr txBox="1">
            <a:spLocks noChangeArrowheads="1"/>
          </p:cNvSpPr>
          <p:nvPr/>
        </p:nvSpPr>
        <p:spPr bwMode="auto">
          <a:xfrm>
            <a:off x="1866900" y="5853223"/>
            <a:ext cx="8458200" cy="584200"/>
          </a:xfrm>
          <a:prstGeom prst="rect">
            <a:avLst/>
          </a:prstGeom>
          <a:noFill/>
          <a:ln w="254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rtl="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rtl="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rtl="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rtl="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fontAlgn="base" hangingPunct="1">
              <a:spcBef>
                <a:spcPct val="0"/>
              </a:spcBef>
              <a:spcAft>
                <a:spcPct val="0"/>
              </a:spcAft>
              <a:buNone/>
              <a:defRPr/>
            </a:pPr>
            <a:r>
              <a:rPr lang="ar-SA" altLang="en-US" b="1">
                <a:solidFill>
                  <a:prstClr val="black"/>
                </a:solidFill>
                <a:latin typeface="Traditional Arabic" panose="02020603050405020304" pitchFamily="18" charset="-78"/>
                <a:cs typeface="Traditional Arabic" panose="02020603050405020304" pitchFamily="18" charset="-78"/>
              </a:rPr>
              <a:t>إذن مجموع الأعداد من 1 إلى 500  = </a:t>
            </a:r>
            <a:r>
              <a:rPr lang="ar-SA" altLang="en-US" b="1">
                <a:solidFill>
                  <a:srgbClr val="C00000"/>
                </a:solidFill>
                <a:latin typeface="Traditional Arabic" panose="02020603050405020304" pitchFamily="18" charset="-78"/>
                <a:cs typeface="Traditional Arabic" panose="02020603050405020304" pitchFamily="18" charset="-78"/>
              </a:rPr>
              <a:t>501</a:t>
            </a:r>
            <a:r>
              <a:rPr lang="ar-SA" altLang="en-US" b="1">
                <a:solidFill>
                  <a:prstClr val="black"/>
                </a:solidFill>
                <a:latin typeface="Traditional Arabic" panose="02020603050405020304" pitchFamily="18" charset="-78"/>
                <a:cs typeface="Traditional Arabic" panose="02020603050405020304" pitchFamily="18" charset="-78"/>
              </a:rPr>
              <a:t> × </a:t>
            </a:r>
            <a:r>
              <a:rPr lang="ar-SA" altLang="en-US" b="1">
                <a:solidFill>
                  <a:srgbClr val="00B050"/>
                </a:solidFill>
                <a:latin typeface="Traditional Arabic" panose="02020603050405020304" pitchFamily="18" charset="-78"/>
                <a:cs typeface="Traditional Arabic" panose="02020603050405020304" pitchFamily="18" charset="-78"/>
              </a:rPr>
              <a:t>250</a:t>
            </a:r>
            <a:r>
              <a:rPr lang="ar-SA" altLang="en-US" b="1">
                <a:solidFill>
                  <a:prstClr val="black"/>
                </a:solidFill>
                <a:latin typeface="Traditional Arabic" panose="02020603050405020304" pitchFamily="18" charset="-78"/>
                <a:cs typeface="Traditional Arabic" panose="02020603050405020304" pitchFamily="18" charset="-78"/>
              </a:rPr>
              <a:t> = 125250</a:t>
            </a:r>
          </a:p>
        </p:txBody>
      </p:sp>
    </p:spTree>
    <p:extLst>
      <p:ext uri="{BB962C8B-B14F-4D97-AF65-F5344CB8AC3E}">
        <p14:creationId xmlns:p14="http://schemas.microsoft.com/office/powerpoint/2010/main" val="400200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23" presetClass="entr" presetSubtype="16"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par>
                          <p:cTn id="66" fill="hold">
                            <p:stCondLst>
                              <p:cond delay="1000"/>
                            </p:stCondLst>
                            <p:childTnLst>
                              <p:par>
                                <p:cTn id="67" presetID="2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3" presetClass="entr" presetSubtype="16"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p:cTn id="75" dur="500" fill="hold"/>
                                        <p:tgtEl>
                                          <p:spTgt spid="29"/>
                                        </p:tgtEl>
                                        <p:attrNameLst>
                                          <p:attrName>ppt_w</p:attrName>
                                        </p:attrNameLst>
                                      </p:cBhvr>
                                      <p:tavLst>
                                        <p:tav tm="0">
                                          <p:val>
                                            <p:fltVal val="0"/>
                                          </p:val>
                                        </p:tav>
                                        <p:tav tm="100000">
                                          <p:val>
                                            <p:strVal val="#ppt_w"/>
                                          </p:val>
                                        </p:tav>
                                      </p:tavLst>
                                    </p:anim>
                                    <p:anim calcmode="lin" valueType="num">
                                      <p:cBhvr>
                                        <p:cTn id="76"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23" presetClass="entr" presetSubtype="16"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89" fill="hold">
                      <p:stCondLst>
                        <p:cond delay="indefinite"/>
                      </p:stCondLst>
                      <p:childTnLst>
                        <p:par>
                          <p:cTn id="90" fill="hold">
                            <p:stCondLst>
                              <p:cond delay="0"/>
                            </p:stCondLst>
                            <p:childTnLst>
                              <p:par>
                                <p:cTn id="91" presetID="23" presetClass="entr" presetSubtype="16" fill="hold" grpId="0" nodeType="click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P spid="22" grpId="0"/>
      <p:bldP spid="23" grpId="0"/>
      <p:bldP spid="28" grpId="0"/>
      <p:bldP spid="29" grpId="0"/>
      <p:bldP spid="30" grpId="0" animBg="1"/>
      <p:bldP spid="31" grpId="0" animBg="1"/>
      <p:bldP spid="3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3780659" y="2949635"/>
            <a:ext cx="1469066"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A404B721-A642-4CA2-9426-69E06253496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5" name="جدول 4">
            <a:extLst>
              <a:ext uri="{FF2B5EF4-FFF2-40B4-BE49-F238E27FC236}">
                <a16:creationId xmlns:a16="http://schemas.microsoft.com/office/drawing/2014/main" id="{0F2EAB1D-2F5F-81E8-A81C-1FCA7531D64C}"/>
              </a:ext>
            </a:extLst>
          </p:cNvPr>
          <p:cNvGraphicFramePr>
            <a:graphicFrameLocks noGrp="1"/>
          </p:cNvGraphicFramePr>
          <p:nvPr>
            <p:extLst>
              <p:ext uri="{D42A27DB-BD31-4B8C-83A1-F6EECF244321}">
                <p14:modId xmlns:p14="http://schemas.microsoft.com/office/powerpoint/2010/main" val="2406814666"/>
              </p:ext>
            </p:extLst>
          </p:nvPr>
        </p:nvGraphicFramePr>
        <p:xfrm>
          <a:off x="885820" y="66535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تدريب( 1 / 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صورة 8">
            <a:extLst>
              <a:ext uri="{FF2B5EF4-FFF2-40B4-BE49-F238E27FC236}">
                <a16:creationId xmlns:a16="http://schemas.microsoft.com/office/drawing/2014/main" id="{E1884009-05CF-C5E2-3894-677502A29742}"/>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4256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11">
            <a:extLst>
              <a:ext uri="{FF2B5EF4-FFF2-40B4-BE49-F238E27FC236}">
                <a16:creationId xmlns:a16="http://schemas.microsoft.com/office/drawing/2014/main" id="{739C5B48-8FAE-3F9D-20F9-27F714246C8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7148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clock">
            <a:extLst>
              <a:ext uri="{FF2B5EF4-FFF2-40B4-BE49-F238E27FC236}">
                <a16:creationId xmlns:a16="http://schemas.microsoft.com/office/drawing/2014/main" id="{34F1B0EB-BED8-0F04-7D24-FECA848961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76525"/>
            <a:ext cx="904683" cy="1008323"/>
          </a:xfrm>
          <a:prstGeom prst="rect">
            <a:avLst/>
          </a:prstGeom>
        </p:spPr>
      </p:pic>
      <p:sp>
        <p:nvSpPr>
          <p:cNvPr id="2" name="عنصر نائب للمحتوى 2">
            <a:extLst>
              <a:ext uri="{FF2B5EF4-FFF2-40B4-BE49-F238E27FC236}">
                <a16:creationId xmlns:a16="http://schemas.microsoft.com/office/drawing/2014/main" id="{AAD8A024-8FC5-0A71-6D81-9249635115A7}"/>
              </a:ext>
            </a:extLst>
          </p:cNvPr>
          <p:cNvSpPr txBox="1">
            <a:spLocks/>
          </p:cNvSpPr>
          <p:nvPr/>
        </p:nvSpPr>
        <p:spPr>
          <a:xfrm>
            <a:off x="1819490" y="1842778"/>
            <a:ext cx="9105912" cy="1876298"/>
          </a:xfrm>
          <a:prstGeom prst="rect">
            <a:avLst/>
          </a:prstGeom>
        </p:spPr>
        <p:txBody>
          <a:bodyPr>
            <a:noAutofit/>
          </a:bodyPr>
          <a:lst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0" marR="0" lvl="0" indent="0" algn="r" defTabSz="914400" rtl="1" eaLnBrk="1" fontAlgn="auto" latinLnBrk="0" hangingPunct="1">
              <a:lnSpc>
                <a:spcPct val="100000"/>
              </a:lnSpc>
              <a:spcBef>
                <a:spcPts val="600"/>
              </a:spcBef>
              <a:spcAft>
                <a:spcPts val="0"/>
              </a:spcAft>
              <a:buClr>
                <a:srgbClr val="3891A7"/>
              </a:buClr>
              <a:buSzPct val="80000"/>
              <a:buFont typeface="Wingdings 2"/>
              <a:buNone/>
              <a:tabLst/>
              <a:defRPr/>
            </a:pPr>
            <a:r>
              <a:rPr kumimoji="0" lang="ar-SA" sz="3200" b="1" i="0" u="none" strike="noStrike" kern="1200" cap="none" spc="0" normalizeH="0" baseline="0" noProof="0" dirty="0">
                <a:ln>
                  <a:noFill/>
                </a:ln>
                <a:effectLst/>
                <a:uLnTx/>
                <a:uFillTx/>
                <a:latin typeface="Times New Roman"/>
                <a:ea typeface="+mn-ea"/>
                <a:cs typeface="+mj-cs"/>
              </a:rPr>
              <a:t>ماهي منزلة الآحاد للعدد </a:t>
            </a:r>
          </a:p>
          <a:p>
            <a:pPr marL="0" marR="0" lvl="0" indent="0" algn="r" defTabSz="914400" rtl="1" eaLnBrk="1" fontAlgn="auto" latinLnBrk="0" hangingPunct="1">
              <a:lnSpc>
                <a:spcPct val="100000"/>
              </a:lnSpc>
              <a:spcBef>
                <a:spcPts val="600"/>
              </a:spcBef>
              <a:spcAft>
                <a:spcPts val="0"/>
              </a:spcAft>
              <a:buClr>
                <a:srgbClr val="3891A7"/>
              </a:buClr>
              <a:buSzPct val="80000"/>
              <a:buFont typeface="Wingdings 2"/>
              <a:buNone/>
              <a:tabLst/>
              <a:defRPr/>
            </a:pPr>
            <a:r>
              <a:rPr kumimoji="0" lang="ar-SA" sz="3200" b="1" i="0" u="none" strike="noStrike" kern="1200" cap="none" spc="0" normalizeH="0" baseline="0" noProof="0" dirty="0">
                <a:ln>
                  <a:noFill/>
                </a:ln>
                <a:effectLst/>
                <a:uLnTx/>
                <a:uFillTx/>
                <a:latin typeface="Times New Roman"/>
                <a:ea typeface="+mn-ea"/>
                <a:cs typeface="+mj-cs"/>
              </a:rPr>
              <a:t>     ( 1 + 2 + 3 + ......+ 29 + 30 )</a:t>
            </a:r>
            <a:r>
              <a:rPr kumimoji="0" lang="ar-SA" sz="3200" b="1" i="0" u="none" strike="noStrike" kern="1200" cap="none" spc="0" normalizeH="0" baseline="36000" noProof="0" dirty="0">
                <a:ln>
                  <a:noFill/>
                </a:ln>
                <a:effectLst/>
                <a:uLnTx/>
                <a:uFillTx/>
                <a:latin typeface="Times New Roman"/>
                <a:ea typeface="+mn-ea"/>
                <a:cs typeface="+mj-cs"/>
              </a:rPr>
              <a:t>2</a:t>
            </a:r>
            <a:r>
              <a:rPr kumimoji="0" lang="ar-SA" sz="3200" b="1" i="0" u="none" strike="noStrike" kern="1200" cap="none" spc="0" normalizeH="0" baseline="0" noProof="0" dirty="0">
                <a:ln>
                  <a:noFill/>
                </a:ln>
                <a:effectLst/>
                <a:uLnTx/>
                <a:uFillTx/>
                <a:latin typeface="Times New Roman"/>
                <a:ea typeface="+mn-ea"/>
                <a:cs typeface="+mj-cs"/>
              </a:rPr>
              <a:t> ؟ </a:t>
            </a:r>
          </a:p>
          <a:p>
            <a:pPr marL="0" marR="0" lvl="0" indent="0" algn="r" defTabSz="914400" rtl="1" eaLnBrk="1" fontAlgn="auto" latinLnBrk="0" hangingPunct="1">
              <a:lnSpc>
                <a:spcPct val="100000"/>
              </a:lnSpc>
              <a:spcBef>
                <a:spcPts val="600"/>
              </a:spcBef>
              <a:spcAft>
                <a:spcPts val="0"/>
              </a:spcAft>
              <a:buClr>
                <a:srgbClr val="3891A7"/>
              </a:buClr>
              <a:buSzPct val="80000"/>
              <a:buFont typeface="Wingdings 2"/>
              <a:buNone/>
              <a:tabLst/>
              <a:defRPr/>
            </a:pPr>
            <a:r>
              <a:rPr kumimoji="0" lang="ar-SA" sz="3200" b="1" i="0" u="none" strike="noStrike" kern="1200" cap="none" spc="0" normalizeH="0" baseline="0" noProof="0" dirty="0">
                <a:ln>
                  <a:noFill/>
                </a:ln>
                <a:effectLst/>
                <a:uLnTx/>
                <a:uFillTx/>
                <a:latin typeface="Times New Roman"/>
                <a:ea typeface="+mn-ea"/>
                <a:cs typeface="+mj-cs"/>
              </a:rPr>
              <a:t>    أ ) 0          ب ) 1         ج )  4           د )  5</a:t>
            </a:r>
            <a:endParaRPr kumimoji="0" lang="ar-SA" sz="3200" b="1" i="0" u="none" strike="noStrike" kern="1200" cap="none" spc="0" normalizeH="0" baseline="0" noProof="0" dirty="0">
              <a:ln>
                <a:noFill/>
              </a:ln>
              <a:effectLst/>
              <a:uLnTx/>
              <a:uFillTx/>
              <a:latin typeface="Gill Sans MT"/>
              <a:ea typeface="+mn-ea"/>
              <a:cs typeface="+mj-cs"/>
            </a:endParaRPr>
          </a:p>
        </p:txBody>
      </p:sp>
      <p:sp>
        <p:nvSpPr>
          <p:cNvPr id="21" name="مربع نص 20">
            <a:extLst>
              <a:ext uri="{FF2B5EF4-FFF2-40B4-BE49-F238E27FC236}">
                <a16:creationId xmlns:a16="http://schemas.microsoft.com/office/drawing/2014/main" id="{E4A08817-96A9-5D19-E67F-06426D982E5E}"/>
              </a:ext>
            </a:extLst>
          </p:cNvPr>
          <p:cNvSpPr txBox="1"/>
          <p:nvPr/>
        </p:nvSpPr>
        <p:spPr>
          <a:xfrm>
            <a:off x="9218963" y="3675015"/>
            <a:ext cx="1908212" cy="584775"/>
          </a:xfrm>
          <a:prstGeom prst="rect">
            <a:avLst/>
          </a:prstGeom>
          <a:noFill/>
        </p:spPr>
        <p:txBody>
          <a:bodyPr wrap="square" rtlCol="1">
            <a:spAutoFit/>
          </a:bodyPr>
          <a:lstStyle/>
          <a:p>
            <a:r>
              <a:rPr lang="ar-SA" sz="3200" b="1" u="sng" dirty="0">
                <a:solidFill>
                  <a:srgbClr val="00B050"/>
                </a:solidFill>
                <a:latin typeface="Gill Sans MT"/>
              </a:rPr>
              <a:t>الحل :</a:t>
            </a:r>
          </a:p>
        </p:txBody>
      </p:sp>
      <p:sp>
        <p:nvSpPr>
          <p:cNvPr id="22" name="مربع نص 21">
            <a:extLst>
              <a:ext uri="{FF2B5EF4-FFF2-40B4-BE49-F238E27FC236}">
                <a16:creationId xmlns:a16="http://schemas.microsoft.com/office/drawing/2014/main" id="{5B83A413-5669-C1B1-CD00-9AC2A4969960}"/>
              </a:ext>
            </a:extLst>
          </p:cNvPr>
          <p:cNvSpPr txBox="1"/>
          <p:nvPr/>
        </p:nvSpPr>
        <p:spPr>
          <a:xfrm>
            <a:off x="2920272" y="4288317"/>
            <a:ext cx="8206903" cy="1200329"/>
          </a:xfrm>
          <a:prstGeom prst="rect">
            <a:avLst/>
          </a:prstGeom>
          <a:noFill/>
        </p:spPr>
        <p:txBody>
          <a:bodyPr wrap="square" rtlCol="1">
            <a:spAutoFit/>
          </a:bodyPr>
          <a:lstStyle/>
          <a:p>
            <a:r>
              <a:rPr lang="ar-SA" sz="2400" b="1" dirty="0">
                <a:solidFill>
                  <a:prstClr val="black"/>
                </a:solidFill>
                <a:latin typeface="Gill Sans MT"/>
              </a:rPr>
              <a:t>1 + 2 + ............ + 30 =  31 × 15 =  465  </a:t>
            </a:r>
            <a:r>
              <a:rPr lang="ar-SA" sz="2400" b="1" dirty="0">
                <a:solidFill>
                  <a:srgbClr val="FF0000"/>
                </a:solidFill>
                <a:latin typeface="Gill Sans MT"/>
              </a:rPr>
              <a:t>(</a:t>
            </a:r>
            <a:r>
              <a:rPr lang="ar-SA" sz="2400" b="1" dirty="0">
                <a:solidFill>
                  <a:prstClr val="black"/>
                </a:solidFill>
                <a:latin typeface="Gill Sans MT"/>
              </a:rPr>
              <a:t> </a:t>
            </a:r>
            <a:r>
              <a:rPr lang="ar-SA" sz="2400" b="1" dirty="0">
                <a:solidFill>
                  <a:srgbClr val="FF0000"/>
                </a:solidFill>
                <a:latin typeface="Gill Sans MT"/>
              </a:rPr>
              <a:t>طريقة جاوس )</a:t>
            </a:r>
            <a:endParaRPr lang="ar-SA" sz="2400" b="1" dirty="0">
              <a:solidFill>
                <a:prstClr val="black"/>
              </a:solidFill>
              <a:latin typeface="Gill Sans MT"/>
            </a:endParaRPr>
          </a:p>
          <a:p>
            <a:endParaRPr lang="ar-SA" sz="2400" b="1" dirty="0">
              <a:solidFill>
                <a:prstClr val="black"/>
              </a:solidFill>
              <a:latin typeface="Gill Sans MT"/>
            </a:endParaRPr>
          </a:p>
          <a:p>
            <a:r>
              <a:rPr lang="ar-SA" sz="2400" b="1" dirty="0">
                <a:solidFill>
                  <a:prstClr val="black"/>
                </a:solidFill>
                <a:latin typeface="Gill Sans MT"/>
              </a:rPr>
              <a:t>إذن رقم آحاد  ( 465 )</a:t>
            </a:r>
            <a:r>
              <a:rPr lang="ar-SA" sz="3200" b="1" baseline="40000" dirty="0">
                <a:solidFill>
                  <a:prstClr val="black"/>
                </a:solidFill>
                <a:latin typeface="Gill Sans MT"/>
              </a:rPr>
              <a:t>2</a:t>
            </a:r>
            <a:r>
              <a:rPr lang="ar-SA" sz="2400" b="1" dirty="0">
                <a:solidFill>
                  <a:prstClr val="black"/>
                </a:solidFill>
                <a:latin typeface="Gill Sans MT"/>
              </a:rPr>
              <a:t> يساوي 5</a:t>
            </a:r>
          </a:p>
        </p:txBody>
      </p:sp>
      <p:graphicFrame>
        <p:nvGraphicFramePr>
          <p:cNvPr id="9" name="جدول 8">
            <a:extLst>
              <a:ext uri="{FF2B5EF4-FFF2-40B4-BE49-F238E27FC236}">
                <a16:creationId xmlns:a16="http://schemas.microsoft.com/office/drawing/2014/main" id="{242D1844-E9A9-ED26-75CE-FBB11BCFE64C}"/>
              </a:ext>
            </a:extLst>
          </p:cNvPr>
          <p:cNvGraphicFramePr>
            <a:graphicFrameLocks noGrp="1"/>
          </p:cNvGraphicFramePr>
          <p:nvPr>
            <p:extLst>
              <p:ext uri="{D42A27DB-BD31-4B8C-83A1-F6EECF244321}">
                <p14:modId xmlns:p14="http://schemas.microsoft.com/office/powerpoint/2010/main" val="2406814666"/>
              </p:ext>
            </p:extLst>
          </p:nvPr>
        </p:nvGraphicFramePr>
        <p:xfrm>
          <a:off x="885820" y="62282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تدريب( 1 / 5 )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10" name="صورة 8">
            <a:extLst>
              <a:ext uri="{FF2B5EF4-FFF2-40B4-BE49-F238E27FC236}">
                <a16:creationId xmlns:a16="http://schemas.microsoft.com/office/drawing/2014/main" id="{C4BEC77E-9B38-AB00-4ADC-04899D7D426D}"/>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20648" y="800031"/>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1" name="صورة 11">
            <a:extLst>
              <a:ext uri="{FF2B5EF4-FFF2-40B4-BE49-F238E27FC236}">
                <a16:creationId xmlns:a16="http://schemas.microsoft.com/office/drawing/2014/main" id="{A7B0B711-A8C5-14C1-A356-F2B63D5536C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4853" y="528954"/>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2" name="clock">
            <a:extLst>
              <a:ext uri="{FF2B5EF4-FFF2-40B4-BE49-F238E27FC236}">
                <a16:creationId xmlns:a16="http://schemas.microsoft.com/office/drawing/2014/main" id="{3F427ECF-1185-31BE-8F27-E243A99E81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17456" y="533995"/>
            <a:ext cx="904683" cy="1008323"/>
          </a:xfrm>
          <a:prstGeom prst="rect">
            <a:avLst/>
          </a:prstGeom>
        </p:spPr>
      </p:pic>
    </p:spTree>
    <p:extLst>
      <p:ext uri="{BB962C8B-B14F-4D97-AF65-F5344CB8AC3E}">
        <p14:creationId xmlns:p14="http://schemas.microsoft.com/office/powerpoint/2010/main" val="1886393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P spid="21"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7"/>
          <p:cNvSpPr txBox="1"/>
          <p:nvPr/>
        </p:nvSpPr>
        <p:spPr>
          <a:xfrm>
            <a:off x="2309812" y="2230905"/>
            <a:ext cx="8077200" cy="2554545"/>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ما مجموع الأعداد </a:t>
            </a:r>
          </a:p>
          <a:p>
            <a:pPr algn="ctr"/>
            <a:r>
              <a:rPr lang="ar-SA" sz="4000" b="1" dirty="0">
                <a:latin typeface="Traditional Arabic" pitchFamily="18" charset="-78"/>
                <a:cs typeface="Traditional Arabic" pitchFamily="18" charset="-78"/>
              </a:rPr>
              <a:t>46+47+48+49+50+51+52+53+54؟</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أ) 350     ب ) 400      ج) 450        د) 500</a:t>
            </a:r>
          </a:p>
        </p:txBody>
      </p:sp>
      <p:pic>
        <p:nvPicPr>
          <p:cNvPr id="4" name="صورة 3">
            <a:extLst>
              <a:ext uri="{FF2B5EF4-FFF2-40B4-BE49-F238E27FC236}">
                <a16:creationId xmlns:a16="http://schemas.microsoft.com/office/drawing/2014/main" id="{10142636-9B8F-4564-AD49-E214456694A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988616"/>
            <a:ext cx="12192000" cy="1169893"/>
          </a:xfrm>
          <a:prstGeom prst="rect">
            <a:avLst/>
          </a:prstGeom>
        </p:spPr>
      </p:pic>
      <p:graphicFrame>
        <p:nvGraphicFramePr>
          <p:cNvPr id="2" name="جدول 1">
            <a:extLst>
              <a:ext uri="{FF2B5EF4-FFF2-40B4-BE49-F238E27FC236}">
                <a16:creationId xmlns:a16="http://schemas.microsoft.com/office/drawing/2014/main" id="{AE66F351-539F-E669-2166-79F331AD2CB8}"/>
              </a:ext>
            </a:extLst>
          </p:cNvPr>
          <p:cNvGraphicFramePr>
            <a:graphicFrameLocks noGrp="1"/>
          </p:cNvGraphicFramePr>
          <p:nvPr>
            <p:extLst>
              <p:ext uri="{D42A27DB-BD31-4B8C-83A1-F6EECF244321}">
                <p14:modId xmlns:p14="http://schemas.microsoft.com/office/powerpoint/2010/main" val="1580059107"/>
              </p:ext>
            </p:extLst>
          </p:nvPr>
        </p:nvGraphicFramePr>
        <p:xfrm>
          <a:off x="1026440" y="719594"/>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6 )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C6281E34-62A8-721E-C553-DEE418BCB3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9760" y="678700"/>
            <a:ext cx="904683" cy="1008323"/>
          </a:xfrm>
          <a:prstGeom prst="rect">
            <a:avLst/>
          </a:prstGeom>
        </p:spPr>
      </p:pic>
      <p:pic>
        <p:nvPicPr>
          <p:cNvPr id="7" name="صورة 6">
            <a:extLst>
              <a:ext uri="{FF2B5EF4-FFF2-40B4-BE49-F238E27FC236}">
                <a16:creationId xmlns:a16="http://schemas.microsoft.com/office/drawing/2014/main" id="{7C98347B-752D-BDD0-6561-8C308B04F243}"/>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5909" y="627725"/>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8">
            <a:extLst>
              <a:ext uri="{FF2B5EF4-FFF2-40B4-BE49-F238E27FC236}">
                <a16:creationId xmlns:a16="http://schemas.microsoft.com/office/drawing/2014/main" id="{3339D575-5D22-F5A0-790C-90E6203BAC93}"/>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50716" y="885961"/>
            <a:ext cx="331428" cy="501931"/>
          </a:xfrm>
          <a:prstGeom prst="rect">
            <a:avLst/>
          </a:prstGeom>
          <a:noFill/>
          <a:extLst>
            <a:ext uri="{909E8E84-426E-40DD-AFC4-6F175D3DCCD1}">
              <a14:hiddenFill xmlns:a14="http://schemas.microsoft.com/office/drawing/2010/main">
                <a:solidFill>
                  <a:srgbClr val="FFFFFF"/>
                </a:solidFill>
              </a14:hiddenFill>
            </a:ext>
          </a:extLst>
        </p:spPr>
      </p:pic>
      <p:sp>
        <p:nvSpPr>
          <p:cNvPr id="9" name="شكل بيضاوي 8">
            <a:extLst>
              <a:ext uri="{FF2B5EF4-FFF2-40B4-BE49-F238E27FC236}">
                <a16:creationId xmlns:a16="http://schemas.microsoft.com/office/drawing/2014/main" id="{6368A9E7-B24D-D140-6EA0-F230C20C4883}"/>
              </a:ext>
            </a:extLst>
          </p:cNvPr>
          <p:cNvSpPr/>
          <p:nvPr/>
        </p:nvSpPr>
        <p:spPr>
          <a:xfrm>
            <a:off x="4379495" y="3958390"/>
            <a:ext cx="1968917" cy="907598"/>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801739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AutoShape 4">
            <a:hlinkClick r:id="" action="ppaction://noaction" highlightClick="1"/>
          </p:cNvPr>
          <p:cNvSpPr>
            <a:spLocks noChangeArrowheads="1"/>
          </p:cNvSpPr>
          <p:nvPr/>
        </p:nvSpPr>
        <p:spPr bwMode="auto">
          <a:xfrm>
            <a:off x="2709253" y="808974"/>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algn="ctr"/>
            <a:r>
              <a:rPr lang="ar-SA" sz="4400" dirty="0">
                <a:solidFill>
                  <a:srgbClr val="C00000"/>
                </a:solidFill>
                <a:cs typeface="AL-Mateen" pitchFamily="2" charset="-78"/>
              </a:rPr>
              <a:t>الأعداد المحصورة بين عددين</a:t>
            </a:r>
            <a:endParaRPr lang="en-US" sz="4400" dirty="0">
              <a:solidFill>
                <a:srgbClr val="C00000"/>
              </a:solidFill>
              <a:cs typeface="AL-Mateen" pitchFamily="2" charset="-78"/>
            </a:endParaRPr>
          </a:p>
        </p:txBody>
      </p:sp>
      <p:sp>
        <p:nvSpPr>
          <p:cNvPr id="77830" name="Oval 6"/>
          <p:cNvSpPr>
            <a:spLocks noChangeArrowheads="1"/>
          </p:cNvSpPr>
          <p:nvPr/>
        </p:nvSpPr>
        <p:spPr bwMode="auto">
          <a:xfrm>
            <a:off x="10036434" y="3179578"/>
            <a:ext cx="1008062" cy="647700"/>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a:defRPr/>
            </a:pPr>
            <a:r>
              <a:rPr lang="ar-SA" sz="3200" b="1" dirty="0">
                <a:solidFill>
                  <a:srgbClr val="C00000"/>
                </a:solidFill>
              </a:rPr>
              <a:t>مثال</a:t>
            </a:r>
            <a:endParaRPr lang="en-US" sz="3200" b="1" dirty="0">
              <a:solidFill>
                <a:srgbClr val="C00000"/>
              </a:solidFill>
            </a:endParaRPr>
          </a:p>
        </p:txBody>
      </p:sp>
      <p:sp>
        <p:nvSpPr>
          <p:cNvPr id="15" name="Oval 14"/>
          <p:cNvSpPr>
            <a:spLocks noChangeArrowheads="1"/>
          </p:cNvSpPr>
          <p:nvPr/>
        </p:nvSpPr>
        <p:spPr bwMode="auto">
          <a:xfrm>
            <a:off x="3678865" y="4751887"/>
            <a:ext cx="1586762" cy="684527"/>
          </a:xfrm>
          <a:prstGeom prst="ellipse">
            <a:avLst/>
          </a:prstGeom>
          <a:noFill/>
          <a:ln w="57150">
            <a:solidFill>
              <a:srgbClr val="C00000"/>
            </a:solidFill>
            <a:round/>
            <a:headEnd/>
            <a:tailEnd/>
          </a:ln>
        </p:spPr>
        <p:txBody>
          <a:bodyPr wrap="none" anchor="ctr"/>
          <a:lstStyle/>
          <a:p>
            <a:endParaRPr lang="ar-SA" dirty="0"/>
          </a:p>
        </p:txBody>
      </p:sp>
      <p:sp>
        <p:nvSpPr>
          <p:cNvPr id="9" name="مربع نص 8">
            <a:extLst>
              <a:ext uri="{FF2B5EF4-FFF2-40B4-BE49-F238E27FC236}">
                <a16:creationId xmlns:a16="http://schemas.microsoft.com/office/drawing/2014/main" id="{EBD68BF5-269B-47EC-A179-C4287436CF55}"/>
              </a:ext>
            </a:extLst>
          </p:cNvPr>
          <p:cNvSpPr txBox="1"/>
          <p:nvPr/>
        </p:nvSpPr>
        <p:spPr>
          <a:xfrm>
            <a:off x="686298" y="1842058"/>
            <a:ext cx="10819404" cy="707886"/>
          </a:xfrm>
          <a:prstGeom prst="rect">
            <a:avLst/>
          </a:prstGeom>
          <a:noFill/>
        </p:spPr>
        <p:txBody>
          <a:bodyPr wrap="square" rtlCol="1">
            <a:spAutoFit/>
          </a:bodyPr>
          <a:lstStyle/>
          <a:p>
            <a:r>
              <a:rPr lang="ar-SA" sz="4000" b="1" dirty="0">
                <a:solidFill>
                  <a:schemeClr val="accent5"/>
                </a:solidFill>
              </a:rPr>
              <a:t>عدد الأعداد الصحيحة </a:t>
            </a:r>
            <a:r>
              <a:rPr lang="ar-SA" sz="4000" b="1" dirty="0">
                <a:solidFill>
                  <a:srgbClr val="00B050"/>
                </a:solidFill>
              </a:rPr>
              <a:t>من</a:t>
            </a:r>
            <a:r>
              <a:rPr lang="ar-SA" sz="4000" b="1" dirty="0">
                <a:solidFill>
                  <a:schemeClr val="accent5"/>
                </a:solidFill>
              </a:rPr>
              <a:t> (عدد) </a:t>
            </a:r>
            <a:r>
              <a:rPr lang="ar-SA" sz="4000" b="1" dirty="0">
                <a:solidFill>
                  <a:srgbClr val="00B050"/>
                </a:solidFill>
              </a:rPr>
              <a:t>إلى</a:t>
            </a:r>
            <a:r>
              <a:rPr lang="ar-SA" sz="4000" b="1" dirty="0">
                <a:solidFill>
                  <a:schemeClr val="accent5"/>
                </a:solidFill>
              </a:rPr>
              <a:t> (عدد)  = الفرق بينهما + 1</a:t>
            </a:r>
          </a:p>
        </p:txBody>
      </p:sp>
      <p:sp>
        <p:nvSpPr>
          <p:cNvPr id="11" name="Text Box 7"/>
          <p:cNvSpPr txBox="1">
            <a:spLocks noChangeArrowheads="1"/>
          </p:cNvSpPr>
          <p:nvPr/>
        </p:nvSpPr>
        <p:spPr bwMode="auto">
          <a:xfrm>
            <a:off x="2961876" y="3128090"/>
            <a:ext cx="6624215" cy="2308324"/>
          </a:xfrm>
          <a:prstGeom prst="rect">
            <a:avLst/>
          </a:prstGeom>
          <a:noFill/>
          <a:ln w="9525">
            <a:no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 كم عدداً يوجد  من 2 إلى 10 ؟ </a:t>
            </a:r>
          </a:p>
          <a:p>
            <a:pPr algn="r">
              <a:spcBef>
                <a:spcPct val="50000"/>
              </a:spcBef>
              <a:defRPr/>
            </a:pPr>
            <a:r>
              <a:rPr lang="ar-SA" sz="3600" b="1" dirty="0">
                <a:solidFill>
                  <a:schemeClr val="tx2"/>
                </a:solidFill>
                <a:effectLst>
                  <a:outerShdw blurRad="38100" dist="38100" dir="2700000" algn="tl">
                    <a:srgbClr val="C0C0C0"/>
                  </a:outerShdw>
                </a:effectLst>
              </a:rPr>
              <a:t>   أ ) 3                          ب ) 4 </a:t>
            </a:r>
          </a:p>
          <a:p>
            <a:pPr algn="r">
              <a:spcBef>
                <a:spcPct val="50000"/>
              </a:spcBef>
              <a:defRPr/>
            </a:pPr>
            <a:r>
              <a:rPr lang="ar-SA" sz="3600" b="1" dirty="0">
                <a:solidFill>
                  <a:schemeClr val="tx2"/>
                </a:solidFill>
                <a:effectLst>
                  <a:outerShdw blurRad="38100" dist="38100" dir="2700000" algn="tl">
                    <a:srgbClr val="C0C0C0"/>
                  </a:outerShdw>
                </a:effectLst>
              </a:rPr>
              <a:t>   ج) 5                           د ) 9 </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7" name="صورة 6">
            <a:extLst>
              <a:ext uri="{FF2B5EF4-FFF2-40B4-BE49-F238E27FC236}">
                <a16:creationId xmlns:a16="http://schemas.microsoft.com/office/drawing/2014/main" id="{B14B5320-66CC-4592-B3CA-4169FF1567A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385091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15"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AutoShape 4">
            <a:hlinkClick r:id="" action="ppaction://noaction" highlightClick="1"/>
          </p:cNvPr>
          <p:cNvSpPr>
            <a:spLocks noChangeArrowheads="1"/>
          </p:cNvSpPr>
          <p:nvPr/>
        </p:nvSpPr>
        <p:spPr bwMode="auto">
          <a:xfrm>
            <a:off x="2764355" y="741113"/>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algn="ctr"/>
            <a:r>
              <a:rPr lang="ar-SA" sz="4400" dirty="0">
                <a:solidFill>
                  <a:srgbClr val="C00000"/>
                </a:solidFill>
                <a:cs typeface="AL-Mateen" pitchFamily="2" charset="-78"/>
              </a:rPr>
              <a:t>الأعداد المحصورة بين عددين</a:t>
            </a:r>
            <a:endParaRPr lang="en-US" sz="4400" dirty="0">
              <a:solidFill>
                <a:srgbClr val="C00000"/>
              </a:solidFill>
              <a:cs typeface="AL-Mateen" pitchFamily="2" charset="-78"/>
            </a:endParaRPr>
          </a:p>
        </p:txBody>
      </p:sp>
      <p:sp>
        <p:nvSpPr>
          <p:cNvPr id="9" name="مربع نص 8">
            <a:extLst>
              <a:ext uri="{FF2B5EF4-FFF2-40B4-BE49-F238E27FC236}">
                <a16:creationId xmlns:a16="http://schemas.microsoft.com/office/drawing/2014/main" id="{EBD68BF5-269B-47EC-A179-C4287436CF55}"/>
              </a:ext>
            </a:extLst>
          </p:cNvPr>
          <p:cNvSpPr txBox="1"/>
          <p:nvPr/>
        </p:nvSpPr>
        <p:spPr>
          <a:xfrm>
            <a:off x="423530" y="1904389"/>
            <a:ext cx="11344940" cy="707886"/>
          </a:xfrm>
          <a:prstGeom prst="rect">
            <a:avLst/>
          </a:prstGeom>
          <a:noFill/>
        </p:spPr>
        <p:txBody>
          <a:bodyPr wrap="square" rtlCol="1">
            <a:spAutoFit/>
          </a:bodyPr>
          <a:lstStyle/>
          <a:p>
            <a:r>
              <a:rPr lang="ar-SA" sz="4000" b="1" dirty="0">
                <a:solidFill>
                  <a:schemeClr val="accent5"/>
                </a:solidFill>
              </a:rPr>
              <a:t>عدد الأعداد الصحيحة المحصورة </a:t>
            </a:r>
            <a:r>
              <a:rPr lang="ar-SA" sz="4000" b="1" dirty="0">
                <a:solidFill>
                  <a:srgbClr val="00B050"/>
                </a:solidFill>
              </a:rPr>
              <a:t>بين</a:t>
            </a:r>
            <a:r>
              <a:rPr lang="ar-SA" sz="4000" b="1" dirty="0">
                <a:solidFill>
                  <a:schemeClr val="accent5"/>
                </a:solidFill>
              </a:rPr>
              <a:t> عددين = الفرق بينهما -1 </a:t>
            </a:r>
          </a:p>
        </p:txBody>
      </p:sp>
      <p:sp>
        <p:nvSpPr>
          <p:cNvPr id="11" name="Text Box 7"/>
          <p:cNvSpPr txBox="1">
            <a:spLocks noChangeArrowheads="1"/>
          </p:cNvSpPr>
          <p:nvPr/>
        </p:nvSpPr>
        <p:spPr bwMode="auto">
          <a:xfrm>
            <a:off x="2878755" y="3091564"/>
            <a:ext cx="6624215" cy="2308324"/>
          </a:xfrm>
          <a:prstGeom prst="rect">
            <a:avLst/>
          </a:prstGeom>
          <a:noFill/>
          <a:ln w="9525">
            <a:solidFill>
              <a:schemeClr val="accent1"/>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 كم عدداً محصورًا بين 6 و 17 ؟ </a:t>
            </a:r>
          </a:p>
          <a:p>
            <a:pPr algn="r">
              <a:spcBef>
                <a:spcPct val="50000"/>
              </a:spcBef>
              <a:defRPr/>
            </a:pPr>
            <a:r>
              <a:rPr lang="ar-SA" sz="3600" b="1" dirty="0">
                <a:solidFill>
                  <a:schemeClr val="tx2"/>
                </a:solidFill>
                <a:effectLst>
                  <a:outerShdw blurRad="38100" dist="38100" dir="2700000" algn="tl">
                    <a:srgbClr val="C0C0C0"/>
                  </a:outerShdw>
                </a:effectLst>
              </a:rPr>
              <a:t>   أ ) 4                          ب ) 7 </a:t>
            </a:r>
          </a:p>
          <a:p>
            <a:pPr algn="r">
              <a:spcBef>
                <a:spcPct val="50000"/>
              </a:spcBef>
              <a:defRPr/>
            </a:pPr>
            <a:r>
              <a:rPr lang="ar-SA" sz="3600" b="1" dirty="0">
                <a:solidFill>
                  <a:schemeClr val="tx2"/>
                </a:solidFill>
                <a:effectLst>
                  <a:outerShdw blurRad="38100" dist="38100" dir="2700000" algn="tl">
                    <a:srgbClr val="C0C0C0"/>
                  </a:outerShdw>
                </a:effectLst>
              </a:rPr>
              <a:t>   ج) 10                        د ) 13 </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7" name="صورة 6">
            <a:extLst>
              <a:ext uri="{FF2B5EF4-FFF2-40B4-BE49-F238E27FC236}">
                <a16:creationId xmlns:a16="http://schemas.microsoft.com/office/drawing/2014/main" id="{92DE553B-9BAF-415E-8041-89BDC184C33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2" name="Oval 14">
            <a:extLst>
              <a:ext uri="{FF2B5EF4-FFF2-40B4-BE49-F238E27FC236}">
                <a16:creationId xmlns:a16="http://schemas.microsoft.com/office/drawing/2014/main" id="{86E21800-4EC8-6A87-B6CA-447BC5771DEF}"/>
              </a:ext>
            </a:extLst>
          </p:cNvPr>
          <p:cNvSpPr>
            <a:spLocks noChangeArrowheads="1"/>
          </p:cNvSpPr>
          <p:nvPr/>
        </p:nvSpPr>
        <p:spPr bwMode="auto">
          <a:xfrm>
            <a:off x="7726483" y="4715361"/>
            <a:ext cx="1586762" cy="684527"/>
          </a:xfrm>
          <a:prstGeom prst="ellipse">
            <a:avLst/>
          </a:prstGeom>
          <a:noFill/>
          <a:ln w="57150">
            <a:solidFill>
              <a:srgbClr val="C00000"/>
            </a:solidFill>
            <a:round/>
            <a:headEnd/>
            <a:tailEnd/>
          </a:ln>
        </p:spPr>
        <p:txBody>
          <a:bodyPr wrap="none" anchor="ctr"/>
          <a:lstStyle/>
          <a:p>
            <a:endParaRPr lang="ar-SA" dirty="0"/>
          </a:p>
        </p:txBody>
      </p:sp>
      <p:sp>
        <p:nvSpPr>
          <p:cNvPr id="3" name="Oval 6">
            <a:extLst>
              <a:ext uri="{FF2B5EF4-FFF2-40B4-BE49-F238E27FC236}">
                <a16:creationId xmlns:a16="http://schemas.microsoft.com/office/drawing/2014/main" id="{365EEBDF-09D7-CD94-E21C-CA864B7E9E5D}"/>
              </a:ext>
            </a:extLst>
          </p:cNvPr>
          <p:cNvSpPr>
            <a:spLocks noChangeArrowheads="1"/>
          </p:cNvSpPr>
          <p:nvPr/>
        </p:nvSpPr>
        <p:spPr bwMode="auto">
          <a:xfrm>
            <a:off x="9893817" y="3178640"/>
            <a:ext cx="1008062" cy="647700"/>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a:defRPr/>
            </a:pPr>
            <a:r>
              <a:rPr lang="ar-SA" sz="3200" b="1" dirty="0">
                <a:solidFill>
                  <a:srgbClr val="C00000"/>
                </a:solidFill>
              </a:rPr>
              <a:t>مثال</a:t>
            </a:r>
            <a:endParaRPr lang="en-US" sz="3200" b="1" dirty="0">
              <a:solidFill>
                <a:srgbClr val="C00000"/>
              </a:solidFill>
            </a:endParaRPr>
          </a:p>
        </p:txBody>
      </p:sp>
    </p:spTree>
    <p:extLst>
      <p:ext uri="{BB962C8B-B14F-4D97-AF65-F5344CB8AC3E}">
        <p14:creationId xmlns:p14="http://schemas.microsoft.com/office/powerpoint/2010/main" val="240073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1"/>
                                          </p:val>
                                        </p:tav>
                                        <p:tav tm="100000">
                                          <p:val>
                                            <p:strVal val="#ppt_x"/>
                                          </p:val>
                                        </p:tav>
                                      </p:tavLst>
                                    </p:anim>
                                    <p:anim calcmode="lin" valueType="num">
                                      <p:cBhvr>
                                        <p:cTn id="9" dur="500" fill="hold"/>
                                        <p:tgtEl>
                                          <p:spTgt spid="3"/>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Oval 6"/>
          <p:cNvSpPr>
            <a:spLocks noChangeArrowheads="1"/>
          </p:cNvSpPr>
          <p:nvPr/>
        </p:nvSpPr>
        <p:spPr bwMode="auto">
          <a:xfrm>
            <a:off x="9855984" y="3383294"/>
            <a:ext cx="1008062" cy="647700"/>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r>
              <a:rPr lang="ar-SA" sz="3200" b="1" dirty="0">
                <a:solidFill>
                  <a:srgbClr val="C00000"/>
                </a:solidFill>
              </a:rPr>
              <a:t>مثال</a:t>
            </a:r>
            <a:endParaRPr lang="en-US" sz="3200" b="1" dirty="0">
              <a:solidFill>
                <a:srgbClr val="C00000"/>
              </a:solidFill>
            </a:endParaRPr>
          </a:p>
        </p:txBody>
      </p:sp>
      <p:sp>
        <p:nvSpPr>
          <p:cNvPr id="15" name="Oval 14"/>
          <p:cNvSpPr>
            <a:spLocks noChangeArrowheads="1"/>
          </p:cNvSpPr>
          <p:nvPr/>
        </p:nvSpPr>
        <p:spPr bwMode="auto">
          <a:xfrm>
            <a:off x="5033168" y="3067586"/>
            <a:ext cx="1133822" cy="792088"/>
          </a:xfrm>
          <a:prstGeom prst="ellipse">
            <a:avLst/>
          </a:prstGeom>
          <a:noFill/>
          <a:ln w="57150">
            <a:solidFill>
              <a:srgbClr val="C00000"/>
            </a:solidFill>
            <a:round/>
            <a:headEnd/>
            <a:tailEnd/>
          </a:ln>
        </p:spPr>
        <p:txBody>
          <a:bodyPr wrap="none" anchor="ctr"/>
          <a:lstStyle/>
          <a:p>
            <a:endParaRPr lang="ar-SA" dirty="0"/>
          </a:p>
        </p:txBody>
      </p:sp>
      <p:sp>
        <p:nvSpPr>
          <p:cNvPr id="9" name="مربع نص 8">
            <a:extLst>
              <a:ext uri="{FF2B5EF4-FFF2-40B4-BE49-F238E27FC236}">
                <a16:creationId xmlns:a16="http://schemas.microsoft.com/office/drawing/2014/main" id="{EBD68BF5-269B-47EC-A179-C4287436CF55}"/>
              </a:ext>
            </a:extLst>
          </p:cNvPr>
          <p:cNvSpPr txBox="1"/>
          <p:nvPr/>
        </p:nvSpPr>
        <p:spPr>
          <a:xfrm>
            <a:off x="1062602" y="1251215"/>
            <a:ext cx="9973994" cy="1323439"/>
          </a:xfrm>
          <a:prstGeom prst="rect">
            <a:avLst/>
          </a:prstGeom>
          <a:noFill/>
        </p:spPr>
        <p:txBody>
          <a:bodyPr wrap="square" rtlCol="1">
            <a:spAutoFit/>
          </a:bodyPr>
          <a:lstStyle/>
          <a:p>
            <a:r>
              <a:rPr lang="ar-SA" sz="4000" b="1" dirty="0">
                <a:solidFill>
                  <a:schemeClr val="accent5"/>
                </a:solidFill>
              </a:rPr>
              <a:t>عدد الأعداد الفردية </a:t>
            </a:r>
            <a:r>
              <a:rPr lang="ar-SA" sz="4000" b="1" dirty="0">
                <a:solidFill>
                  <a:srgbClr val="00B050"/>
                </a:solidFill>
              </a:rPr>
              <a:t>من</a:t>
            </a:r>
            <a:r>
              <a:rPr lang="ar-SA" sz="4000" b="1" dirty="0">
                <a:solidFill>
                  <a:schemeClr val="accent5"/>
                </a:solidFill>
              </a:rPr>
              <a:t> عدد فردي </a:t>
            </a:r>
            <a:r>
              <a:rPr lang="ar-SA" sz="4000" b="1" dirty="0">
                <a:solidFill>
                  <a:srgbClr val="00B050"/>
                </a:solidFill>
              </a:rPr>
              <a:t>إلى</a:t>
            </a:r>
            <a:r>
              <a:rPr lang="ar-SA" sz="4000" b="1" dirty="0">
                <a:solidFill>
                  <a:schemeClr val="accent5"/>
                </a:solidFill>
              </a:rPr>
              <a:t> عدد فردي أخر = (الفرق بين العددين ÷ 2) +1</a:t>
            </a:r>
          </a:p>
        </p:txBody>
      </p:sp>
      <p:sp>
        <p:nvSpPr>
          <p:cNvPr id="11" name="Text Box 7"/>
          <p:cNvSpPr txBox="1">
            <a:spLocks noChangeArrowheads="1"/>
          </p:cNvSpPr>
          <p:nvPr/>
        </p:nvSpPr>
        <p:spPr bwMode="auto">
          <a:xfrm>
            <a:off x="2842651" y="2646820"/>
            <a:ext cx="6624215" cy="1815882"/>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2800" b="1" dirty="0">
                <a:solidFill>
                  <a:schemeClr val="tx2"/>
                </a:solidFill>
                <a:effectLst>
                  <a:outerShdw blurRad="38100" dist="38100" dir="2700000" algn="tl">
                    <a:srgbClr val="C0C0C0"/>
                  </a:outerShdw>
                </a:effectLst>
              </a:rPr>
              <a:t>كم عددًا فرديًا من 3 إلى 9 ؟ </a:t>
            </a:r>
          </a:p>
          <a:p>
            <a:pPr algn="r">
              <a:spcBef>
                <a:spcPct val="50000"/>
              </a:spcBef>
              <a:defRPr/>
            </a:pPr>
            <a:r>
              <a:rPr lang="ar-SA" sz="2800" b="1" dirty="0">
                <a:solidFill>
                  <a:schemeClr val="tx2"/>
                </a:solidFill>
                <a:effectLst>
                  <a:outerShdw blurRad="38100" dist="38100" dir="2700000" algn="tl">
                    <a:srgbClr val="C0C0C0"/>
                  </a:outerShdw>
                </a:effectLst>
              </a:rPr>
              <a:t>   أ ) 3                          ب ) 4 </a:t>
            </a:r>
          </a:p>
          <a:p>
            <a:pPr algn="r">
              <a:spcBef>
                <a:spcPct val="50000"/>
              </a:spcBef>
              <a:defRPr/>
            </a:pPr>
            <a:r>
              <a:rPr lang="ar-SA" sz="2800" b="1" dirty="0">
                <a:solidFill>
                  <a:schemeClr val="tx2"/>
                </a:solidFill>
                <a:effectLst>
                  <a:outerShdw blurRad="38100" dist="38100" dir="2700000" algn="tl">
                    <a:srgbClr val="C0C0C0"/>
                  </a:outerShdw>
                </a:effectLst>
              </a:rPr>
              <a:t>   ج) 5                           د ) 6 </a:t>
            </a:r>
            <a:endParaRPr lang="en-US" sz="2800" b="1" dirty="0">
              <a:solidFill>
                <a:schemeClr val="tx2"/>
              </a:solidFill>
              <a:effectLst>
                <a:outerShdw blurRad="38100" dist="38100" dir="2700000" algn="tl">
                  <a:srgbClr val="C0C0C0"/>
                </a:outerShdw>
              </a:effectLst>
              <a:cs typeface="Times New Roman" pitchFamily="18" charset="0"/>
            </a:endParaRPr>
          </a:p>
        </p:txBody>
      </p:sp>
      <p:sp>
        <p:nvSpPr>
          <p:cNvPr id="7" name="مربع نص 6">
            <a:extLst>
              <a:ext uri="{FF2B5EF4-FFF2-40B4-BE49-F238E27FC236}">
                <a16:creationId xmlns:a16="http://schemas.microsoft.com/office/drawing/2014/main" id="{EBD68BF5-269B-47EC-A179-C4287436CF55}"/>
              </a:ext>
            </a:extLst>
          </p:cNvPr>
          <p:cNvSpPr txBox="1"/>
          <p:nvPr/>
        </p:nvSpPr>
        <p:spPr>
          <a:xfrm>
            <a:off x="1109003" y="4794288"/>
            <a:ext cx="9973994" cy="954107"/>
          </a:xfrm>
          <a:prstGeom prst="rect">
            <a:avLst/>
          </a:prstGeom>
          <a:noFill/>
        </p:spPr>
        <p:txBody>
          <a:bodyPr wrap="square" rtlCol="1">
            <a:spAutoFit/>
          </a:bodyPr>
          <a:lstStyle/>
          <a:p>
            <a:r>
              <a:rPr lang="ar-SA" sz="2800" b="1" dirty="0"/>
              <a:t>ملاحظة : في حال ظهور حالات مختلفة نحاول تعديل الحدود لتصبح الأعداد المعنية من عدد زوجي إلى عدد زوجي آخر  أو من عدد فردي إلى عدد فردي آخر </a:t>
            </a:r>
          </a:p>
        </p:txBody>
      </p:sp>
      <p:pic>
        <p:nvPicPr>
          <p:cNvPr id="8" name="صورة 7">
            <a:extLst>
              <a:ext uri="{FF2B5EF4-FFF2-40B4-BE49-F238E27FC236}">
                <a16:creationId xmlns:a16="http://schemas.microsoft.com/office/drawing/2014/main" id="{1943A922-1B24-477C-A48E-5993AC5E3DB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06414"/>
            <a:ext cx="12192000" cy="1169893"/>
          </a:xfrm>
          <a:prstGeom prst="rect">
            <a:avLst/>
          </a:prstGeom>
        </p:spPr>
      </p:pic>
      <p:sp>
        <p:nvSpPr>
          <p:cNvPr id="2" name="AutoShape 4">
            <a:hlinkClick r:id="" action="ppaction://noaction" highlightClick="1"/>
            <a:extLst>
              <a:ext uri="{FF2B5EF4-FFF2-40B4-BE49-F238E27FC236}">
                <a16:creationId xmlns:a16="http://schemas.microsoft.com/office/drawing/2014/main" id="{96022A7F-DE65-73D3-64A4-ED418597AC75}"/>
              </a:ext>
            </a:extLst>
          </p:cNvPr>
          <p:cNvSpPr>
            <a:spLocks noChangeArrowheads="1"/>
          </p:cNvSpPr>
          <p:nvPr/>
        </p:nvSpPr>
        <p:spPr bwMode="auto">
          <a:xfrm>
            <a:off x="2726522" y="45905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algn="ctr"/>
            <a:r>
              <a:rPr lang="ar-SA" sz="4400" dirty="0">
                <a:solidFill>
                  <a:srgbClr val="C00000"/>
                </a:solidFill>
                <a:cs typeface="AL-Mateen" pitchFamily="2" charset="-78"/>
              </a:rPr>
              <a:t>الأعداد المحصورة بين عددين</a:t>
            </a:r>
            <a:endParaRPr lang="en-US" sz="4400" dirty="0">
              <a:solidFill>
                <a:srgbClr val="C00000"/>
              </a:solidFill>
              <a:cs typeface="AL-Mateen" pitchFamily="2" charset="-78"/>
            </a:endParaRPr>
          </a:p>
        </p:txBody>
      </p:sp>
    </p:spTree>
    <p:extLst>
      <p:ext uri="{BB962C8B-B14F-4D97-AF65-F5344CB8AC3E}">
        <p14:creationId xmlns:p14="http://schemas.microsoft.com/office/powerpoint/2010/main" val="71102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15" grpId="0" animBg="1"/>
      <p:bldP spid="11" grpId="0" animBg="1"/>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3433171" y="4381767"/>
            <a:ext cx="1656184" cy="863327"/>
          </a:xfrm>
          <a:prstGeom prst="ellipse">
            <a:avLst/>
          </a:prstGeom>
          <a:noFill/>
          <a:ln w="57150">
            <a:solidFill>
              <a:srgbClr val="C00000"/>
            </a:solidFill>
            <a:round/>
            <a:headEnd/>
            <a:tailEnd/>
          </a:ln>
        </p:spPr>
        <p:txBody>
          <a:bodyPr wrap="none" anchor="ctr"/>
          <a:lstStyle/>
          <a:p>
            <a:endParaRPr lang="ar-SA" dirty="0"/>
          </a:p>
        </p:txBody>
      </p:sp>
      <p:sp>
        <p:nvSpPr>
          <p:cNvPr id="9" name="مربع نص 8">
            <a:extLst>
              <a:ext uri="{FF2B5EF4-FFF2-40B4-BE49-F238E27FC236}">
                <a16:creationId xmlns:a16="http://schemas.microsoft.com/office/drawing/2014/main" id="{EBD68BF5-269B-47EC-A179-C4287436CF55}"/>
              </a:ext>
            </a:extLst>
          </p:cNvPr>
          <p:cNvSpPr txBox="1"/>
          <p:nvPr/>
        </p:nvSpPr>
        <p:spPr>
          <a:xfrm>
            <a:off x="529856" y="1709959"/>
            <a:ext cx="11132287" cy="707886"/>
          </a:xfrm>
          <a:prstGeom prst="rect">
            <a:avLst/>
          </a:prstGeom>
          <a:noFill/>
        </p:spPr>
        <p:txBody>
          <a:bodyPr wrap="square" rtlCol="1">
            <a:spAutoFit/>
          </a:bodyPr>
          <a:lstStyle/>
          <a:p>
            <a:r>
              <a:rPr lang="ar-SA" sz="4000" b="1" dirty="0">
                <a:solidFill>
                  <a:schemeClr val="accent5"/>
                </a:solidFill>
              </a:rPr>
              <a:t>عدد الأعداد الفردية </a:t>
            </a:r>
            <a:r>
              <a:rPr lang="ar-SA" sz="4000" b="1" dirty="0">
                <a:solidFill>
                  <a:schemeClr val="accent6">
                    <a:lumMod val="75000"/>
                  </a:schemeClr>
                </a:solidFill>
              </a:rPr>
              <a:t>بين</a:t>
            </a:r>
            <a:r>
              <a:rPr lang="ar-SA" sz="4000" b="1" dirty="0">
                <a:solidFill>
                  <a:schemeClr val="accent5"/>
                </a:solidFill>
              </a:rPr>
              <a:t> عددين فرديين = (الفرق بينهما ÷ 2 ) -1</a:t>
            </a:r>
          </a:p>
        </p:txBody>
      </p:sp>
      <p:sp>
        <p:nvSpPr>
          <p:cNvPr id="11" name="Text Box 7"/>
          <p:cNvSpPr txBox="1">
            <a:spLocks noChangeArrowheads="1"/>
          </p:cNvSpPr>
          <p:nvPr/>
        </p:nvSpPr>
        <p:spPr bwMode="auto">
          <a:xfrm>
            <a:off x="2783891" y="2904712"/>
            <a:ext cx="6624215" cy="2308324"/>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كم عددًا فرديًا </a:t>
            </a:r>
            <a:r>
              <a:rPr lang="ar-SA" sz="3600" b="1" u="sng" dirty="0">
                <a:solidFill>
                  <a:srgbClr val="FF0000"/>
                </a:solidFill>
                <a:effectLst>
                  <a:outerShdw blurRad="38100" dist="38100" dir="2700000" algn="tl">
                    <a:srgbClr val="C0C0C0"/>
                  </a:outerShdw>
                </a:effectLst>
              </a:rPr>
              <a:t>بين</a:t>
            </a:r>
            <a:r>
              <a:rPr lang="ar-SA" sz="3600" b="1" dirty="0">
                <a:solidFill>
                  <a:schemeClr val="tx2"/>
                </a:solidFill>
                <a:effectLst>
                  <a:outerShdw blurRad="38100" dist="38100" dir="2700000" algn="tl">
                    <a:srgbClr val="C0C0C0"/>
                  </a:outerShdw>
                </a:effectLst>
              </a:rPr>
              <a:t> 3 و 17  ؟ </a:t>
            </a:r>
          </a:p>
          <a:p>
            <a:pPr algn="r">
              <a:spcBef>
                <a:spcPct val="50000"/>
              </a:spcBef>
              <a:defRPr/>
            </a:pPr>
            <a:r>
              <a:rPr lang="ar-SA" sz="3600" b="1" dirty="0">
                <a:solidFill>
                  <a:schemeClr val="tx2"/>
                </a:solidFill>
                <a:effectLst>
                  <a:outerShdw blurRad="38100" dist="38100" dir="2700000" algn="tl">
                    <a:srgbClr val="C0C0C0"/>
                  </a:outerShdw>
                </a:effectLst>
              </a:rPr>
              <a:t>   أ ) 3                          ب ) 4 </a:t>
            </a:r>
          </a:p>
          <a:p>
            <a:pPr algn="r">
              <a:spcBef>
                <a:spcPct val="50000"/>
              </a:spcBef>
              <a:defRPr/>
            </a:pPr>
            <a:r>
              <a:rPr lang="ar-SA" sz="3600" b="1" dirty="0">
                <a:solidFill>
                  <a:schemeClr val="tx2"/>
                </a:solidFill>
                <a:effectLst>
                  <a:outerShdw blurRad="38100" dist="38100" dir="2700000" algn="tl">
                    <a:srgbClr val="C0C0C0"/>
                  </a:outerShdw>
                </a:effectLst>
              </a:rPr>
              <a:t>   ج) 5                           د ) 6 </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7" name="صورة 6">
            <a:extLst>
              <a:ext uri="{FF2B5EF4-FFF2-40B4-BE49-F238E27FC236}">
                <a16:creationId xmlns:a16="http://schemas.microsoft.com/office/drawing/2014/main" id="{FBA0AD40-191B-4050-8315-5EB2370650E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988895"/>
            <a:ext cx="12192000" cy="1169893"/>
          </a:xfrm>
          <a:prstGeom prst="rect">
            <a:avLst/>
          </a:prstGeom>
        </p:spPr>
      </p:pic>
      <p:sp>
        <p:nvSpPr>
          <p:cNvPr id="2" name="AutoShape 4">
            <a:hlinkClick r:id="" action="ppaction://noaction" highlightClick="1"/>
            <a:extLst>
              <a:ext uri="{FF2B5EF4-FFF2-40B4-BE49-F238E27FC236}">
                <a16:creationId xmlns:a16="http://schemas.microsoft.com/office/drawing/2014/main" id="{EFF2DAAD-F667-255B-F1A9-2A2DC522766D}"/>
              </a:ext>
            </a:extLst>
          </p:cNvPr>
          <p:cNvSpPr>
            <a:spLocks noChangeArrowheads="1"/>
          </p:cNvSpPr>
          <p:nvPr/>
        </p:nvSpPr>
        <p:spPr bwMode="auto">
          <a:xfrm>
            <a:off x="2783891" y="53899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algn="ctr"/>
            <a:r>
              <a:rPr lang="ar-SA" sz="4400" dirty="0">
                <a:solidFill>
                  <a:srgbClr val="C00000"/>
                </a:solidFill>
                <a:cs typeface="AL-Mateen" pitchFamily="2" charset="-78"/>
              </a:rPr>
              <a:t>الأعداد المحصورة بين عددين</a:t>
            </a:r>
            <a:endParaRPr lang="en-US" sz="4400" dirty="0">
              <a:solidFill>
                <a:srgbClr val="C00000"/>
              </a:solidFill>
              <a:cs typeface="AL-Mateen" pitchFamily="2" charset="-78"/>
            </a:endParaRPr>
          </a:p>
        </p:txBody>
      </p:sp>
      <p:sp>
        <p:nvSpPr>
          <p:cNvPr id="3" name="Oval 6">
            <a:extLst>
              <a:ext uri="{FF2B5EF4-FFF2-40B4-BE49-F238E27FC236}">
                <a16:creationId xmlns:a16="http://schemas.microsoft.com/office/drawing/2014/main" id="{4FF581EA-DB4D-34C6-DF63-86F79E136B72}"/>
              </a:ext>
            </a:extLst>
          </p:cNvPr>
          <p:cNvSpPr>
            <a:spLocks noChangeArrowheads="1"/>
          </p:cNvSpPr>
          <p:nvPr/>
        </p:nvSpPr>
        <p:spPr bwMode="auto">
          <a:xfrm>
            <a:off x="9913353" y="3455483"/>
            <a:ext cx="1143668" cy="926284"/>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r>
              <a:rPr lang="ar-SA" sz="3200" b="1" dirty="0">
                <a:solidFill>
                  <a:srgbClr val="C00000"/>
                </a:solidFill>
              </a:rPr>
              <a:t>مثال</a:t>
            </a:r>
            <a:endParaRPr lang="en-US" sz="3200" b="1" dirty="0">
              <a:solidFill>
                <a:srgbClr val="C00000"/>
              </a:solidFill>
            </a:endParaRPr>
          </a:p>
        </p:txBody>
      </p:sp>
    </p:spTree>
    <p:extLst>
      <p:ext uri="{BB962C8B-B14F-4D97-AF65-F5344CB8AC3E}">
        <p14:creationId xmlns:p14="http://schemas.microsoft.com/office/powerpoint/2010/main" val="86830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1"/>
                                          </p:val>
                                        </p:tav>
                                        <p:tav tm="100000">
                                          <p:val>
                                            <p:strVal val="#ppt_x"/>
                                          </p:val>
                                        </p:tav>
                                      </p:tavLst>
                                    </p:anim>
                                    <p:anim calcmode="lin" valueType="num">
                                      <p:cBhvr>
                                        <p:cTn id="9" dur="500" fill="hold"/>
                                        <p:tgtEl>
                                          <p:spTgt spid="3"/>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7"/>
          <p:cNvSpPr txBox="1">
            <a:spLocks noChangeArrowheads="1"/>
          </p:cNvSpPr>
          <p:nvPr/>
        </p:nvSpPr>
        <p:spPr bwMode="auto">
          <a:xfrm>
            <a:off x="2929358" y="3359234"/>
            <a:ext cx="6624215" cy="2308324"/>
          </a:xfrm>
          <a:prstGeom prst="rect">
            <a:avLst/>
          </a:prstGeom>
          <a:noFill/>
          <a:ln w="9525">
            <a:solidFill>
              <a:schemeClr val="accent1"/>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كم عددًا زوجيًا  من 4 إلى 12  ؟ </a:t>
            </a:r>
          </a:p>
          <a:p>
            <a:pPr algn="r">
              <a:spcBef>
                <a:spcPct val="50000"/>
              </a:spcBef>
              <a:defRPr/>
            </a:pPr>
            <a:r>
              <a:rPr lang="ar-SA" sz="3600" b="1" dirty="0">
                <a:solidFill>
                  <a:schemeClr val="tx2"/>
                </a:solidFill>
                <a:effectLst>
                  <a:outerShdw blurRad="38100" dist="38100" dir="2700000" algn="tl">
                    <a:srgbClr val="C0C0C0"/>
                  </a:outerShdw>
                </a:effectLst>
              </a:rPr>
              <a:t>   أ ) 2                          ب ) 5 </a:t>
            </a:r>
          </a:p>
          <a:p>
            <a:pPr algn="r">
              <a:spcBef>
                <a:spcPct val="50000"/>
              </a:spcBef>
              <a:defRPr/>
            </a:pPr>
            <a:r>
              <a:rPr lang="ar-SA" sz="3600" b="1" dirty="0">
                <a:solidFill>
                  <a:schemeClr val="tx2"/>
                </a:solidFill>
                <a:effectLst>
                  <a:outerShdw blurRad="38100" dist="38100" dir="2700000" algn="tl">
                    <a:srgbClr val="C0C0C0"/>
                  </a:outerShdw>
                </a:effectLst>
              </a:rPr>
              <a:t>   ج) 4                           د ) 3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15" name="Oval 14"/>
          <p:cNvSpPr>
            <a:spLocks noChangeArrowheads="1"/>
          </p:cNvSpPr>
          <p:nvPr/>
        </p:nvSpPr>
        <p:spPr bwMode="auto">
          <a:xfrm>
            <a:off x="3741732" y="4081733"/>
            <a:ext cx="1656184" cy="863327"/>
          </a:xfrm>
          <a:prstGeom prst="ellipse">
            <a:avLst/>
          </a:prstGeom>
          <a:noFill/>
          <a:ln w="57150">
            <a:solidFill>
              <a:srgbClr val="C00000"/>
            </a:solidFill>
            <a:round/>
            <a:headEnd/>
            <a:tailEnd/>
          </a:ln>
        </p:spPr>
        <p:txBody>
          <a:bodyPr wrap="none" anchor="ctr"/>
          <a:lstStyle/>
          <a:p>
            <a:endParaRPr lang="ar-SA" dirty="0"/>
          </a:p>
        </p:txBody>
      </p:sp>
      <p:sp>
        <p:nvSpPr>
          <p:cNvPr id="9" name="مربع نص 8">
            <a:extLst>
              <a:ext uri="{FF2B5EF4-FFF2-40B4-BE49-F238E27FC236}">
                <a16:creationId xmlns:a16="http://schemas.microsoft.com/office/drawing/2014/main" id="{EBD68BF5-269B-47EC-A179-C4287436CF55}"/>
              </a:ext>
            </a:extLst>
          </p:cNvPr>
          <p:cNvSpPr txBox="1"/>
          <p:nvPr/>
        </p:nvSpPr>
        <p:spPr>
          <a:xfrm>
            <a:off x="1324756" y="1745287"/>
            <a:ext cx="9833421" cy="1323439"/>
          </a:xfrm>
          <a:prstGeom prst="rect">
            <a:avLst/>
          </a:prstGeom>
          <a:noFill/>
        </p:spPr>
        <p:txBody>
          <a:bodyPr wrap="square" rtlCol="1">
            <a:spAutoFit/>
          </a:bodyPr>
          <a:lstStyle/>
          <a:p>
            <a:pPr algn="ctr"/>
            <a:r>
              <a:rPr lang="ar-SA" sz="4000" b="1" dirty="0">
                <a:solidFill>
                  <a:schemeClr val="accent5">
                    <a:lumMod val="75000"/>
                  </a:schemeClr>
                </a:solidFill>
              </a:rPr>
              <a:t>عدد الأعداد الزوجية </a:t>
            </a:r>
            <a:r>
              <a:rPr lang="ar-SA" sz="4000" b="1" dirty="0">
                <a:solidFill>
                  <a:srgbClr val="00B050"/>
                </a:solidFill>
              </a:rPr>
              <a:t>من</a:t>
            </a:r>
            <a:r>
              <a:rPr lang="ar-SA" sz="4000" b="1" dirty="0">
                <a:solidFill>
                  <a:schemeClr val="accent5">
                    <a:lumMod val="75000"/>
                  </a:schemeClr>
                </a:solidFill>
              </a:rPr>
              <a:t> عدد زوجي  </a:t>
            </a:r>
            <a:r>
              <a:rPr lang="ar-SA" sz="4000" b="1" dirty="0">
                <a:solidFill>
                  <a:srgbClr val="00B050"/>
                </a:solidFill>
              </a:rPr>
              <a:t>إلى</a:t>
            </a:r>
            <a:r>
              <a:rPr lang="ar-SA" sz="4000" b="1" dirty="0">
                <a:solidFill>
                  <a:schemeClr val="accent5">
                    <a:lumMod val="75000"/>
                  </a:schemeClr>
                </a:solidFill>
              </a:rPr>
              <a:t> عدد زوجي أخر = (الفرق بين العددين ÷ 2) +1 </a:t>
            </a:r>
          </a:p>
        </p:txBody>
      </p:sp>
      <p:pic>
        <p:nvPicPr>
          <p:cNvPr id="7" name="صورة 6">
            <a:extLst>
              <a:ext uri="{FF2B5EF4-FFF2-40B4-BE49-F238E27FC236}">
                <a16:creationId xmlns:a16="http://schemas.microsoft.com/office/drawing/2014/main" id="{DA810DF6-13E3-4C7F-9BE2-E9366B19675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2" name="AutoShape 4">
            <a:hlinkClick r:id="" action="ppaction://noaction" highlightClick="1"/>
            <a:extLst>
              <a:ext uri="{FF2B5EF4-FFF2-40B4-BE49-F238E27FC236}">
                <a16:creationId xmlns:a16="http://schemas.microsoft.com/office/drawing/2014/main" id="{9D71AAEF-CCAE-13AA-C818-C7489542B375}"/>
              </a:ext>
            </a:extLst>
          </p:cNvPr>
          <p:cNvSpPr>
            <a:spLocks noChangeArrowheads="1"/>
          </p:cNvSpPr>
          <p:nvPr/>
        </p:nvSpPr>
        <p:spPr bwMode="auto">
          <a:xfrm>
            <a:off x="2753721" y="794360"/>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algn="ctr"/>
            <a:r>
              <a:rPr lang="ar-SA" sz="4400" dirty="0">
                <a:solidFill>
                  <a:srgbClr val="C00000"/>
                </a:solidFill>
                <a:cs typeface="AL-Mateen" pitchFamily="2" charset="-78"/>
              </a:rPr>
              <a:t>الأعداد المحصورة بين عددين</a:t>
            </a:r>
            <a:endParaRPr lang="en-US" sz="4400" dirty="0">
              <a:solidFill>
                <a:srgbClr val="C00000"/>
              </a:solidFill>
              <a:cs typeface="AL-Mateen" pitchFamily="2" charset="-78"/>
            </a:endParaRPr>
          </a:p>
        </p:txBody>
      </p:sp>
      <p:sp>
        <p:nvSpPr>
          <p:cNvPr id="3" name="Oval 6">
            <a:extLst>
              <a:ext uri="{FF2B5EF4-FFF2-40B4-BE49-F238E27FC236}">
                <a16:creationId xmlns:a16="http://schemas.microsoft.com/office/drawing/2014/main" id="{11B6187D-BC99-5485-1A56-74AE0E841648}"/>
              </a:ext>
            </a:extLst>
          </p:cNvPr>
          <p:cNvSpPr>
            <a:spLocks noChangeArrowheads="1"/>
          </p:cNvSpPr>
          <p:nvPr/>
        </p:nvSpPr>
        <p:spPr bwMode="auto">
          <a:xfrm>
            <a:off x="10365947" y="3666270"/>
            <a:ext cx="1296261" cy="830926"/>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r>
              <a:rPr lang="ar-SA" sz="3200" b="1" dirty="0">
                <a:solidFill>
                  <a:srgbClr val="C00000"/>
                </a:solidFill>
              </a:rPr>
              <a:t>مثال</a:t>
            </a:r>
            <a:endParaRPr lang="en-US" sz="3200" b="1" dirty="0">
              <a:solidFill>
                <a:srgbClr val="C00000"/>
              </a:solidFill>
            </a:endParaRPr>
          </a:p>
        </p:txBody>
      </p:sp>
    </p:spTree>
    <p:extLst>
      <p:ext uri="{BB962C8B-B14F-4D97-AF65-F5344CB8AC3E}">
        <p14:creationId xmlns:p14="http://schemas.microsoft.com/office/powerpoint/2010/main" val="213599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1"/>
                                          </p:val>
                                        </p:tav>
                                        <p:tav tm="100000">
                                          <p:val>
                                            <p:strVal val="#ppt_x"/>
                                          </p:val>
                                        </p:tav>
                                      </p:tavLst>
                                    </p:anim>
                                    <p:anim calcmode="lin" valueType="num">
                                      <p:cBhvr>
                                        <p:cTn id="9" dur="500" fill="hold"/>
                                        <p:tgtEl>
                                          <p:spTgt spid="3"/>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7751922" y="4495067"/>
            <a:ext cx="1656184" cy="863327"/>
          </a:xfrm>
          <a:prstGeom prst="ellipse">
            <a:avLst/>
          </a:prstGeom>
          <a:noFill/>
          <a:ln w="57150">
            <a:solidFill>
              <a:srgbClr val="C000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9" name="مربع نص 8">
            <a:extLst>
              <a:ext uri="{FF2B5EF4-FFF2-40B4-BE49-F238E27FC236}">
                <a16:creationId xmlns:a16="http://schemas.microsoft.com/office/drawing/2014/main" id="{EBD68BF5-269B-47EC-A179-C4287436CF55}"/>
              </a:ext>
            </a:extLst>
          </p:cNvPr>
          <p:cNvSpPr txBox="1"/>
          <p:nvPr/>
        </p:nvSpPr>
        <p:spPr>
          <a:xfrm>
            <a:off x="367195" y="1685433"/>
            <a:ext cx="11457606" cy="70788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عدد الأعداد الزوجية </a:t>
            </a:r>
            <a:r>
              <a:rPr kumimoji="0" lang="ar-SA" sz="4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بين</a:t>
            </a: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عددين زوجيين = (الفرق بينهما ÷ 2 ) -1</a:t>
            </a:r>
          </a:p>
        </p:txBody>
      </p:sp>
      <p:sp>
        <p:nvSpPr>
          <p:cNvPr id="11" name="Text Box 7"/>
          <p:cNvSpPr txBox="1">
            <a:spLocks noChangeArrowheads="1"/>
          </p:cNvSpPr>
          <p:nvPr/>
        </p:nvSpPr>
        <p:spPr bwMode="auto">
          <a:xfrm>
            <a:off x="2783891" y="2901641"/>
            <a:ext cx="6624215" cy="2308324"/>
          </a:xfrm>
          <a:prstGeom prst="rect">
            <a:avLst/>
          </a:prstGeom>
          <a:noFill/>
          <a:ln w="9525">
            <a:solidFill>
              <a:schemeClr val="folHlink"/>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كم عددًا زوجيًا  </a:t>
            </a:r>
            <a:r>
              <a:rPr kumimoji="0" lang="ar-SA" sz="3600" b="1" i="0" u="sng" strike="noStrike" kern="1200" cap="none" spc="0" normalizeH="0" baseline="0" noProof="0" dirty="0">
                <a:ln>
                  <a:noFill/>
                </a:ln>
                <a:solidFill>
                  <a:srgbClr val="FF0000"/>
                </a:solidFill>
                <a:effectLst>
                  <a:outerShdw blurRad="38100" dist="38100" dir="2700000" algn="tl">
                    <a:srgbClr val="C0C0C0"/>
                  </a:outerShdw>
                </a:effectLst>
                <a:uLnTx/>
                <a:uFillTx/>
                <a:latin typeface="Calibri" panose="020F0502020204030204"/>
                <a:ea typeface="+mn-ea"/>
                <a:cs typeface="Arial" panose="020B0604020202020204" pitchFamily="34" charset="0"/>
              </a:rPr>
              <a:t>بين</a:t>
            </a: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12 و 30  ؟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أ ) 6                          ب ) 7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ج) 8                           د ) 9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7" name="صورة 6">
            <a:extLst>
              <a:ext uri="{FF2B5EF4-FFF2-40B4-BE49-F238E27FC236}">
                <a16:creationId xmlns:a16="http://schemas.microsoft.com/office/drawing/2014/main" id="{FBA0AD40-191B-4050-8315-5EB2370650E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952799"/>
            <a:ext cx="12192000" cy="1169893"/>
          </a:xfrm>
          <a:prstGeom prst="rect">
            <a:avLst/>
          </a:prstGeom>
        </p:spPr>
      </p:pic>
      <p:sp>
        <p:nvSpPr>
          <p:cNvPr id="2" name="AutoShape 4">
            <a:hlinkClick r:id="" action="ppaction://noaction" highlightClick="1"/>
            <a:extLst>
              <a:ext uri="{FF2B5EF4-FFF2-40B4-BE49-F238E27FC236}">
                <a16:creationId xmlns:a16="http://schemas.microsoft.com/office/drawing/2014/main" id="{EFF2DAAD-F667-255B-F1A9-2A2DC522766D}"/>
              </a:ext>
            </a:extLst>
          </p:cNvPr>
          <p:cNvSpPr>
            <a:spLocks noChangeArrowheads="1"/>
          </p:cNvSpPr>
          <p:nvPr/>
        </p:nvSpPr>
        <p:spPr bwMode="auto">
          <a:xfrm>
            <a:off x="2783891" y="53899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الأعداد المحصورة بين عددين</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
        <p:nvSpPr>
          <p:cNvPr id="3" name="Oval 6">
            <a:extLst>
              <a:ext uri="{FF2B5EF4-FFF2-40B4-BE49-F238E27FC236}">
                <a16:creationId xmlns:a16="http://schemas.microsoft.com/office/drawing/2014/main" id="{4FF581EA-DB4D-34C6-DF63-86F79E136B72}"/>
              </a:ext>
            </a:extLst>
          </p:cNvPr>
          <p:cNvSpPr>
            <a:spLocks noChangeArrowheads="1"/>
          </p:cNvSpPr>
          <p:nvPr/>
        </p:nvSpPr>
        <p:spPr bwMode="auto">
          <a:xfrm>
            <a:off x="9913353" y="3455483"/>
            <a:ext cx="1143668" cy="926284"/>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مثال</a:t>
            </a:r>
            <a:endPar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6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1"/>
                                          </p:val>
                                        </p:tav>
                                        <p:tav tm="100000">
                                          <p:val>
                                            <p:strVal val="#ppt_x"/>
                                          </p:val>
                                        </p:tav>
                                      </p:tavLst>
                                    </p:anim>
                                    <p:anim calcmode="lin" valueType="num">
                                      <p:cBhvr>
                                        <p:cTn id="9" dur="500" fill="hold"/>
                                        <p:tgtEl>
                                          <p:spTgt spid="3"/>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3205154" y="4441174"/>
            <a:ext cx="1729861" cy="956326"/>
          </a:xfrm>
          <a:prstGeom prst="ellipse">
            <a:avLst/>
          </a:prstGeom>
          <a:noFill/>
          <a:ln w="57150">
            <a:solidFill>
              <a:srgbClr val="C000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1" name="Text Box 7"/>
          <p:cNvSpPr txBox="1">
            <a:spLocks noChangeArrowheads="1"/>
          </p:cNvSpPr>
          <p:nvPr/>
        </p:nvSpPr>
        <p:spPr bwMode="auto">
          <a:xfrm>
            <a:off x="2511214" y="2996407"/>
            <a:ext cx="6624215" cy="2308324"/>
          </a:xfrm>
          <a:prstGeom prst="rect">
            <a:avLst/>
          </a:prstGeom>
          <a:noFill/>
          <a:ln w="9525">
            <a:solidFill>
              <a:schemeClr val="accent1"/>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كم عددًا فرديًا </a:t>
            </a:r>
            <a:r>
              <a:rPr kumimoji="0" lang="ar-SA" sz="3600" b="1" i="0" u="sng" strike="noStrike" kern="1200" cap="none" spc="0" normalizeH="0" baseline="0" noProof="0" dirty="0">
                <a:ln>
                  <a:noFill/>
                </a:ln>
                <a:solidFill>
                  <a:srgbClr val="FF0000"/>
                </a:solidFill>
                <a:effectLst>
                  <a:outerShdw blurRad="38100" dist="38100" dir="2700000" algn="tl">
                    <a:srgbClr val="C0C0C0"/>
                  </a:outerShdw>
                </a:effectLst>
                <a:uLnTx/>
                <a:uFillTx/>
                <a:latin typeface="Calibri" panose="020F0502020204030204"/>
                <a:ea typeface="+mn-ea"/>
                <a:cs typeface="Arial" panose="020B0604020202020204" pitchFamily="34" charset="0"/>
              </a:rPr>
              <a:t>بين</a:t>
            </a: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2 و 11  ؟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أ ) 1                          ب ) 3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ج) 2                           د ) 4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7" name="صورة 6">
            <a:extLst>
              <a:ext uri="{FF2B5EF4-FFF2-40B4-BE49-F238E27FC236}">
                <a16:creationId xmlns:a16="http://schemas.microsoft.com/office/drawing/2014/main" id="{0F9C5843-9B34-4617-B88D-5CE3E9174AF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
        <p:nvSpPr>
          <p:cNvPr id="3" name="مربع نص 2">
            <a:extLst>
              <a:ext uri="{FF2B5EF4-FFF2-40B4-BE49-F238E27FC236}">
                <a16:creationId xmlns:a16="http://schemas.microsoft.com/office/drawing/2014/main" id="{2EDD075B-2503-3FF1-BEA6-5AF14C188ADB}"/>
              </a:ext>
            </a:extLst>
          </p:cNvPr>
          <p:cNvSpPr txBox="1"/>
          <p:nvPr/>
        </p:nvSpPr>
        <p:spPr>
          <a:xfrm>
            <a:off x="177800" y="1487430"/>
            <a:ext cx="11583501" cy="1323439"/>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عدد الأعداد الفردية </a:t>
            </a:r>
            <a:r>
              <a:rPr kumimoji="0" lang="ar-SA" sz="4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بين</a:t>
            </a: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عدد زوجي وعدد فردي=</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(الفرق بينهما - 1) ÷ 2</a:t>
            </a:r>
          </a:p>
        </p:txBody>
      </p:sp>
      <p:sp>
        <p:nvSpPr>
          <p:cNvPr id="4" name="Oval 6">
            <a:extLst>
              <a:ext uri="{FF2B5EF4-FFF2-40B4-BE49-F238E27FC236}">
                <a16:creationId xmlns:a16="http://schemas.microsoft.com/office/drawing/2014/main" id="{59FF7DFD-3827-D3C6-E151-126A3E53E260}"/>
              </a:ext>
            </a:extLst>
          </p:cNvPr>
          <p:cNvSpPr>
            <a:spLocks noChangeArrowheads="1"/>
          </p:cNvSpPr>
          <p:nvPr/>
        </p:nvSpPr>
        <p:spPr bwMode="auto">
          <a:xfrm>
            <a:off x="9680786" y="3429000"/>
            <a:ext cx="1296261" cy="830926"/>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مثال</a:t>
            </a:r>
            <a:endPar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5" name="AutoShape 4">
            <a:hlinkClick r:id="" action="ppaction://noaction" highlightClick="1"/>
            <a:extLst>
              <a:ext uri="{FF2B5EF4-FFF2-40B4-BE49-F238E27FC236}">
                <a16:creationId xmlns:a16="http://schemas.microsoft.com/office/drawing/2014/main" id="{977303B7-7FE6-623E-79F7-A5370A5F606A}"/>
              </a:ext>
            </a:extLst>
          </p:cNvPr>
          <p:cNvSpPr>
            <a:spLocks noChangeArrowheads="1"/>
          </p:cNvSpPr>
          <p:nvPr/>
        </p:nvSpPr>
        <p:spPr bwMode="auto">
          <a:xfrm>
            <a:off x="2633419" y="40466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الأعداد المحصورة بين عددين</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Tree>
    <p:extLst>
      <p:ext uri="{BB962C8B-B14F-4D97-AF65-F5344CB8AC3E}">
        <p14:creationId xmlns:p14="http://schemas.microsoft.com/office/powerpoint/2010/main" val="172499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7405568" y="4470453"/>
            <a:ext cx="1729861" cy="956326"/>
          </a:xfrm>
          <a:prstGeom prst="ellipse">
            <a:avLst/>
          </a:prstGeom>
          <a:noFill/>
          <a:ln w="57150">
            <a:solidFill>
              <a:srgbClr val="C000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1" name="Text Box 7"/>
          <p:cNvSpPr txBox="1">
            <a:spLocks noChangeArrowheads="1"/>
          </p:cNvSpPr>
          <p:nvPr/>
        </p:nvSpPr>
        <p:spPr bwMode="auto">
          <a:xfrm>
            <a:off x="2511214" y="3062246"/>
            <a:ext cx="6624215" cy="2308324"/>
          </a:xfrm>
          <a:prstGeom prst="rect">
            <a:avLst/>
          </a:prstGeom>
          <a:noFill/>
          <a:ln w="9525">
            <a:solidFill>
              <a:schemeClr val="accent1"/>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كم عددًا زوجيًا  </a:t>
            </a:r>
            <a:r>
              <a:rPr kumimoji="0" lang="ar-SA" sz="3600" b="1" i="0" u="sng" strike="noStrike" kern="1200" cap="none" spc="0" normalizeH="0" baseline="0" noProof="0" dirty="0">
                <a:ln>
                  <a:noFill/>
                </a:ln>
                <a:solidFill>
                  <a:srgbClr val="FF0000"/>
                </a:solidFill>
                <a:effectLst>
                  <a:outerShdw blurRad="38100" dist="38100" dir="2700000" algn="tl">
                    <a:srgbClr val="C0C0C0"/>
                  </a:outerShdw>
                </a:effectLst>
                <a:uLnTx/>
                <a:uFillTx/>
                <a:latin typeface="Calibri" panose="020F0502020204030204"/>
                <a:ea typeface="+mn-ea"/>
                <a:cs typeface="Arial" panose="020B0604020202020204" pitchFamily="34" charset="0"/>
              </a:rPr>
              <a:t>بين</a:t>
            </a: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6 و 17  ؟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أ ) 1                          ب ) 3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ج) 5                           د ) 6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7" name="صورة 6">
            <a:extLst>
              <a:ext uri="{FF2B5EF4-FFF2-40B4-BE49-F238E27FC236}">
                <a16:creationId xmlns:a16="http://schemas.microsoft.com/office/drawing/2014/main" id="{0F9C5843-9B34-4617-B88D-5CE3E9174AF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15105"/>
            <a:ext cx="12192000" cy="1169893"/>
          </a:xfrm>
          <a:prstGeom prst="rect">
            <a:avLst/>
          </a:prstGeom>
        </p:spPr>
      </p:pic>
      <p:sp>
        <p:nvSpPr>
          <p:cNvPr id="3" name="مربع نص 2">
            <a:extLst>
              <a:ext uri="{FF2B5EF4-FFF2-40B4-BE49-F238E27FC236}">
                <a16:creationId xmlns:a16="http://schemas.microsoft.com/office/drawing/2014/main" id="{2EDD075B-2503-3FF1-BEA6-5AF14C188ADB}"/>
              </a:ext>
            </a:extLst>
          </p:cNvPr>
          <p:cNvSpPr txBox="1"/>
          <p:nvPr/>
        </p:nvSpPr>
        <p:spPr>
          <a:xfrm>
            <a:off x="177800" y="1487430"/>
            <a:ext cx="11583501" cy="1323439"/>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عدد الأعداد الزوجية </a:t>
            </a:r>
            <a:r>
              <a:rPr kumimoji="0" lang="ar-SA" sz="4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بين</a:t>
            </a: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عدد زوجي وعدد فردي=</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(الفرق بينهما - 1) ÷ 2</a:t>
            </a:r>
          </a:p>
        </p:txBody>
      </p:sp>
      <p:sp>
        <p:nvSpPr>
          <p:cNvPr id="4" name="Oval 6">
            <a:extLst>
              <a:ext uri="{FF2B5EF4-FFF2-40B4-BE49-F238E27FC236}">
                <a16:creationId xmlns:a16="http://schemas.microsoft.com/office/drawing/2014/main" id="{59FF7DFD-3827-D3C6-E151-126A3E53E260}"/>
              </a:ext>
            </a:extLst>
          </p:cNvPr>
          <p:cNvSpPr>
            <a:spLocks noChangeArrowheads="1"/>
          </p:cNvSpPr>
          <p:nvPr/>
        </p:nvSpPr>
        <p:spPr bwMode="auto">
          <a:xfrm>
            <a:off x="9680786" y="3429000"/>
            <a:ext cx="1296261" cy="830926"/>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مثال</a:t>
            </a:r>
            <a:endPar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5" name="AutoShape 4">
            <a:hlinkClick r:id="" action="ppaction://noaction" highlightClick="1"/>
            <a:extLst>
              <a:ext uri="{FF2B5EF4-FFF2-40B4-BE49-F238E27FC236}">
                <a16:creationId xmlns:a16="http://schemas.microsoft.com/office/drawing/2014/main" id="{977303B7-7FE6-623E-79F7-A5370A5F606A}"/>
              </a:ext>
            </a:extLst>
          </p:cNvPr>
          <p:cNvSpPr>
            <a:spLocks noChangeArrowheads="1"/>
          </p:cNvSpPr>
          <p:nvPr/>
        </p:nvSpPr>
        <p:spPr bwMode="auto">
          <a:xfrm>
            <a:off x="2633419" y="40466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الأعداد المحصورة بين عددين</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Tree>
    <p:extLst>
      <p:ext uri="{BB962C8B-B14F-4D97-AF65-F5344CB8AC3E}">
        <p14:creationId xmlns:p14="http://schemas.microsoft.com/office/powerpoint/2010/main" val="27120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7405568" y="4470453"/>
            <a:ext cx="1729861" cy="956326"/>
          </a:xfrm>
          <a:prstGeom prst="ellipse">
            <a:avLst/>
          </a:prstGeom>
          <a:noFill/>
          <a:ln w="57150">
            <a:solidFill>
              <a:srgbClr val="C000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1" name="Text Box 7"/>
          <p:cNvSpPr txBox="1">
            <a:spLocks noChangeArrowheads="1"/>
          </p:cNvSpPr>
          <p:nvPr/>
        </p:nvSpPr>
        <p:spPr bwMode="auto">
          <a:xfrm>
            <a:off x="2511214" y="2996407"/>
            <a:ext cx="6624215" cy="2308324"/>
          </a:xfrm>
          <a:prstGeom prst="rect">
            <a:avLst/>
          </a:prstGeom>
          <a:noFill/>
          <a:ln w="9525">
            <a:solidFill>
              <a:schemeClr val="accent1"/>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كم عددًا زوجيًا  </a:t>
            </a:r>
            <a:r>
              <a:rPr kumimoji="0" lang="ar-SA" sz="3600" b="1" i="0" u="sng" strike="noStrike" kern="1200" cap="none" spc="0" normalizeH="0" baseline="0" noProof="0" dirty="0">
                <a:ln>
                  <a:noFill/>
                </a:ln>
                <a:solidFill>
                  <a:srgbClr val="FF0000"/>
                </a:solidFill>
                <a:effectLst>
                  <a:outerShdw blurRad="38100" dist="38100" dir="2700000" algn="tl">
                    <a:srgbClr val="C0C0C0"/>
                  </a:outerShdw>
                </a:effectLst>
                <a:uLnTx/>
                <a:uFillTx/>
                <a:latin typeface="Calibri" panose="020F0502020204030204"/>
                <a:ea typeface="+mn-ea"/>
                <a:cs typeface="Arial" panose="020B0604020202020204" pitchFamily="34" charset="0"/>
              </a:rPr>
              <a:t>بين</a:t>
            </a: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11 و 21  ؟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أ ) 1                          ب ) 3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ج) 5                           د ) 6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7" name="صورة 6">
            <a:extLst>
              <a:ext uri="{FF2B5EF4-FFF2-40B4-BE49-F238E27FC236}">
                <a16:creationId xmlns:a16="http://schemas.microsoft.com/office/drawing/2014/main" id="{0F9C5843-9B34-4617-B88D-5CE3E9174AF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15105"/>
            <a:ext cx="12192000" cy="1169893"/>
          </a:xfrm>
          <a:prstGeom prst="rect">
            <a:avLst/>
          </a:prstGeom>
        </p:spPr>
      </p:pic>
      <p:sp>
        <p:nvSpPr>
          <p:cNvPr id="3" name="مربع نص 2">
            <a:extLst>
              <a:ext uri="{FF2B5EF4-FFF2-40B4-BE49-F238E27FC236}">
                <a16:creationId xmlns:a16="http://schemas.microsoft.com/office/drawing/2014/main" id="{2EDD075B-2503-3FF1-BEA6-5AF14C188ADB}"/>
              </a:ext>
            </a:extLst>
          </p:cNvPr>
          <p:cNvSpPr txBox="1"/>
          <p:nvPr/>
        </p:nvSpPr>
        <p:spPr>
          <a:xfrm>
            <a:off x="0" y="1543172"/>
            <a:ext cx="11583501" cy="70788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عدد الأعداد الزوجية </a:t>
            </a:r>
            <a:r>
              <a:rPr kumimoji="0" lang="ar-SA" sz="4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بين</a:t>
            </a: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عدديين فرديين =  الفرق بينهما ÷ 2</a:t>
            </a:r>
          </a:p>
        </p:txBody>
      </p:sp>
      <p:sp>
        <p:nvSpPr>
          <p:cNvPr id="4" name="Oval 6">
            <a:extLst>
              <a:ext uri="{FF2B5EF4-FFF2-40B4-BE49-F238E27FC236}">
                <a16:creationId xmlns:a16="http://schemas.microsoft.com/office/drawing/2014/main" id="{59FF7DFD-3827-D3C6-E151-126A3E53E260}"/>
              </a:ext>
            </a:extLst>
          </p:cNvPr>
          <p:cNvSpPr>
            <a:spLocks noChangeArrowheads="1"/>
          </p:cNvSpPr>
          <p:nvPr/>
        </p:nvSpPr>
        <p:spPr bwMode="auto">
          <a:xfrm>
            <a:off x="9680786" y="3429000"/>
            <a:ext cx="1296261" cy="830926"/>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مثال</a:t>
            </a:r>
            <a:endPar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5" name="AutoShape 4">
            <a:hlinkClick r:id="" action="ppaction://noaction" highlightClick="1"/>
            <a:extLst>
              <a:ext uri="{FF2B5EF4-FFF2-40B4-BE49-F238E27FC236}">
                <a16:creationId xmlns:a16="http://schemas.microsoft.com/office/drawing/2014/main" id="{977303B7-7FE6-623E-79F7-A5370A5F606A}"/>
              </a:ext>
            </a:extLst>
          </p:cNvPr>
          <p:cNvSpPr>
            <a:spLocks noChangeArrowheads="1"/>
          </p:cNvSpPr>
          <p:nvPr/>
        </p:nvSpPr>
        <p:spPr bwMode="auto">
          <a:xfrm>
            <a:off x="2633419" y="40466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الأعداد المحصورة بين عددين</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Tree>
    <p:extLst>
      <p:ext uri="{BB962C8B-B14F-4D97-AF65-F5344CB8AC3E}">
        <p14:creationId xmlns:p14="http://schemas.microsoft.com/office/powerpoint/2010/main" val="56381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7405568" y="4501226"/>
            <a:ext cx="1729861" cy="956326"/>
          </a:xfrm>
          <a:prstGeom prst="ellipse">
            <a:avLst/>
          </a:prstGeom>
          <a:noFill/>
          <a:ln w="57150">
            <a:solidFill>
              <a:srgbClr val="C000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1" name="Text Box 7"/>
          <p:cNvSpPr txBox="1">
            <a:spLocks noChangeArrowheads="1"/>
          </p:cNvSpPr>
          <p:nvPr/>
        </p:nvSpPr>
        <p:spPr bwMode="auto">
          <a:xfrm>
            <a:off x="2146300" y="2996407"/>
            <a:ext cx="6989129" cy="2308324"/>
          </a:xfrm>
          <a:prstGeom prst="rect">
            <a:avLst/>
          </a:prstGeom>
          <a:noFill/>
          <a:ln w="9525">
            <a:solidFill>
              <a:schemeClr val="accent1"/>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كم عددًا فرديًا  </a:t>
            </a:r>
            <a:r>
              <a:rPr kumimoji="0" lang="ar-SA" sz="3600" b="1" i="0" u="sng" strike="noStrike" kern="1200" cap="none" spc="0" normalizeH="0" baseline="0" noProof="0" dirty="0">
                <a:ln>
                  <a:noFill/>
                </a:ln>
                <a:solidFill>
                  <a:srgbClr val="FF0000"/>
                </a:solidFill>
                <a:effectLst>
                  <a:outerShdw blurRad="38100" dist="38100" dir="2700000" algn="tl">
                    <a:srgbClr val="C0C0C0"/>
                  </a:outerShdw>
                </a:effectLst>
                <a:uLnTx/>
                <a:uFillTx/>
                <a:latin typeface="Calibri" panose="020F0502020204030204"/>
                <a:ea typeface="+mn-ea"/>
                <a:cs typeface="Arial" panose="020B0604020202020204" pitchFamily="34" charset="0"/>
              </a:rPr>
              <a:t>بين</a:t>
            </a: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16 و 30  ؟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أ ) 5                          ب ) 6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   ج) 7                           د ) 8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7" name="صورة 6">
            <a:extLst>
              <a:ext uri="{FF2B5EF4-FFF2-40B4-BE49-F238E27FC236}">
                <a16:creationId xmlns:a16="http://schemas.microsoft.com/office/drawing/2014/main" id="{0F9C5843-9B34-4617-B88D-5CE3E9174AF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6577105"/>
            <a:ext cx="12192000" cy="1169893"/>
          </a:xfrm>
          <a:prstGeom prst="rect">
            <a:avLst/>
          </a:prstGeom>
        </p:spPr>
      </p:pic>
      <p:sp>
        <p:nvSpPr>
          <p:cNvPr id="3" name="مربع نص 2">
            <a:extLst>
              <a:ext uri="{FF2B5EF4-FFF2-40B4-BE49-F238E27FC236}">
                <a16:creationId xmlns:a16="http://schemas.microsoft.com/office/drawing/2014/main" id="{2EDD075B-2503-3FF1-BEA6-5AF14C188ADB}"/>
              </a:ext>
            </a:extLst>
          </p:cNvPr>
          <p:cNvSpPr txBox="1"/>
          <p:nvPr/>
        </p:nvSpPr>
        <p:spPr>
          <a:xfrm>
            <a:off x="482600" y="1630148"/>
            <a:ext cx="10910401" cy="70788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عدد الأعداد الفردية </a:t>
            </a:r>
            <a:r>
              <a:rPr kumimoji="0" lang="ar-SA" sz="4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بين</a:t>
            </a:r>
            <a:r>
              <a:rPr kumimoji="0" lang="ar-SA" sz="4000" b="1" i="0" u="none" strike="noStrike" kern="1200" cap="none" spc="0" normalizeH="0" baseline="0" noProof="0" dirty="0">
                <a:ln>
                  <a:noFill/>
                </a:ln>
                <a:solidFill>
                  <a:srgbClr val="5B9BD5"/>
                </a:solidFill>
                <a:effectLst/>
                <a:uLnTx/>
                <a:uFillTx/>
                <a:latin typeface="Calibri" panose="020F0502020204030204"/>
                <a:ea typeface="+mn-ea"/>
                <a:cs typeface="Arial" panose="020B0604020202020204" pitchFamily="34" charset="0"/>
              </a:rPr>
              <a:t> عدديين زوجيين =  الفرق بينهما ÷ 2</a:t>
            </a:r>
          </a:p>
        </p:txBody>
      </p:sp>
      <p:sp>
        <p:nvSpPr>
          <p:cNvPr id="4" name="Oval 6">
            <a:extLst>
              <a:ext uri="{FF2B5EF4-FFF2-40B4-BE49-F238E27FC236}">
                <a16:creationId xmlns:a16="http://schemas.microsoft.com/office/drawing/2014/main" id="{59FF7DFD-3827-D3C6-E151-126A3E53E260}"/>
              </a:ext>
            </a:extLst>
          </p:cNvPr>
          <p:cNvSpPr>
            <a:spLocks noChangeArrowheads="1"/>
          </p:cNvSpPr>
          <p:nvPr/>
        </p:nvSpPr>
        <p:spPr bwMode="auto">
          <a:xfrm>
            <a:off x="9762881" y="3543300"/>
            <a:ext cx="1273419" cy="830926"/>
          </a:xfrm>
          <a:prstGeom prst="ellipse">
            <a:avLst/>
          </a:prstGeom>
          <a:solidFill>
            <a:schemeClr val="accent1">
              <a:lumMod val="20000"/>
              <a:lumOff val="80000"/>
            </a:schemeClr>
          </a:solidFill>
          <a:ln w="9525">
            <a:noFill/>
            <a:round/>
            <a:headEnd/>
            <a:tailEnd/>
          </a:ln>
          <a:effectLst>
            <a:outerShdw blurRad="50800" dist="38100" algn="l" rotWithShape="0">
              <a:prstClr val="black">
                <a:alpha val="40000"/>
              </a:prstClr>
            </a:outerShdw>
          </a:effectLst>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مثال</a:t>
            </a:r>
            <a:endPar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5" name="AutoShape 4">
            <a:hlinkClick r:id="" action="ppaction://noaction" highlightClick="1"/>
            <a:extLst>
              <a:ext uri="{FF2B5EF4-FFF2-40B4-BE49-F238E27FC236}">
                <a16:creationId xmlns:a16="http://schemas.microsoft.com/office/drawing/2014/main" id="{977303B7-7FE6-623E-79F7-A5370A5F606A}"/>
              </a:ext>
            </a:extLst>
          </p:cNvPr>
          <p:cNvSpPr>
            <a:spLocks noChangeArrowheads="1"/>
          </p:cNvSpPr>
          <p:nvPr/>
        </p:nvSpPr>
        <p:spPr bwMode="auto">
          <a:xfrm>
            <a:off x="2633419" y="404662"/>
            <a:ext cx="7129462"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الأعداد المحصورة بين عددين</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Tree>
    <p:extLst>
      <p:ext uri="{BB962C8B-B14F-4D97-AF65-F5344CB8AC3E}">
        <p14:creationId xmlns:p14="http://schemas.microsoft.com/office/powerpoint/2010/main" val="373526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EBD68BF5-269B-47EC-A179-C4287436CF55}"/>
              </a:ext>
            </a:extLst>
          </p:cNvPr>
          <p:cNvSpPr txBox="1"/>
          <p:nvPr/>
        </p:nvSpPr>
        <p:spPr>
          <a:xfrm>
            <a:off x="1955800" y="2402454"/>
            <a:ext cx="8557748" cy="175432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في حال ظهور حالات مختلفة نحاول تعديل الحدود لتصبح الأعداد المعنية من عدد زوجي إلى عدد زوجي آخر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أو من عدد فردي إلى عدد فردي آخر </a:t>
            </a:r>
          </a:p>
        </p:txBody>
      </p:sp>
      <p:pic>
        <p:nvPicPr>
          <p:cNvPr id="8" name="صورة 7">
            <a:extLst>
              <a:ext uri="{FF2B5EF4-FFF2-40B4-BE49-F238E27FC236}">
                <a16:creationId xmlns:a16="http://schemas.microsoft.com/office/drawing/2014/main" id="{1943A922-1B24-477C-A48E-5993AC5E3DB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06414"/>
            <a:ext cx="12192000" cy="1169893"/>
          </a:xfrm>
          <a:prstGeom prst="rect">
            <a:avLst/>
          </a:prstGeom>
        </p:spPr>
      </p:pic>
      <p:sp>
        <p:nvSpPr>
          <p:cNvPr id="2" name="AutoShape 4">
            <a:hlinkClick r:id="" action="ppaction://noaction" highlightClick="1"/>
            <a:extLst>
              <a:ext uri="{FF2B5EF4-FFF2-40B4-BE49-F238E27FC236}">
                <a16:creationId xmlns:a16="http://schemas.microsoft.com/office/drawing/2014/main" id="{96022A7F-DE65-73D3-64A4-ED418597AC75}"/>
              </a:ext>
            </a:extLst>
          </p:cNvPr>
          <p:cNvSpPr>
            <a:spLocks noChangeArrowheads="1"/>
          </p:cNvSpPr>
          <p:nvPr/>
        </p:nvSpPr>
        <p:spPr bwMode="auto">
          <a:xfrm>
            <a:off x="5359400" y="1068652"/>
            <a:ext cx="2641600" cy="792163"/>
          </a:xfrm>
          <a:prstGeom prst="actionButtonBlank">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a:effectLst>
            <a:outerShdw blurRad="50800" dist="38100" dir="10800000" algn="r" rotWithShape="0">
              <a:prstClr val="black">
                <a:alpha val="40000"/>
              </a:prstClr>
            </a:outerShdw>
          </a:effectLst>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rPr>
              <a:t>ملاحظة</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AL-Mateen" pitchFamily="2" charset="-78"/>
            </a:endParaRPr>
          </a:p>
        </p:txBody>
      </p:sp>
    </p:spTree>
    <p:extLst>
      <p:ext uri="{BB962C8B-B14F-4D97-AF65-F5344CB8AC3E}">
        <p14:creationId xmlns:p14="http://schemas.microsoft.com/office/powerpoint/2010/main" val="277550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1943100" y="2389844"/>
            <a:ext cx="8305800" cy="2554545"/>
          </a:xfrm>
          <a:prstGeom prst="rect">
            <a:avLst/>
          </a:prstGeom>
          <a:noFill/>
          <a:ln w="25400">
            <a:noFill/>
          </a:ln>
        </p:spPr>
        <p:txBody>
          <a:bodyPr wrap="square" rtlCol="1">
            <a:spAutoFit/>
          </a:bodyPr>
          <a:lstStyle/>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حدد مدرس العلوم الاختبار من الصفحة 20 إلى 50</a:t>
            </a:r>
          </a:p>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 فكم عدد الصفحات المحددة؟</a:t>
            </a:r>
          </a:p>
          <a:p>
            <a:pPr algn="ctr"/>
            <a:endParaRPr lang="en-US" sz="4000" dirty="0">
              <a:latin typeface="Times New Roman" panose="02020603050405020304" pitchFamily="18" charset="0"/>
              <a:ea typeface="Times New Roman" panose="02020603050405020304" pitchFamily="18" charset="0"/>
            </a:endParaRPr>
          </a:p>
          <a:p>
            <a:pPr marL="457200" indent="-228600"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أ)30        ب) 31         ج) 32         د) 33</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6424863" y="4174948"/>
            <a:ext cx="1598838"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F990AFDA-01AF-4B1C-9B49-3CB4347830A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988894"/>
            <a:ext cx="12192000" cy="1169893"/>
          </a:xfrm>
          <a:prstGeom prst="rect">
            <a:avLst/>
          </a:prstGeom>
        </p:spPr>
      </p:pic>
      <p:graphicFrame>
        <p:nvGraphicFramePr>
          <p:cNvPr id="6" name="جدول 5">
            <a:extLst>
              <a:ext uri="{FF2B5EF4-FFF2-40B4-BE49-F238E27FC236}">
                <a16:creationId xmlns:a16="http://schemas.microsoft.com/office/drawing/2014/main" id="{309BD6EE-8E39-D491-0218-002D099C9323}"/>
              </a:ext>
            </a:extLst>
          </p:cNvPr>
          <p:cNvGraphicFramePr>
            <a:graphicFrameLocks noGrp="1"/>
          </p:cNvGraphicFramePr>
          <p:nvPr>
            <p:extLst>
              <p:ext uri="{D42A27DB-BD31-4B8C-83A1-F6EECF244321}">
                <p14:modId xmlns:p14="http://schemas.microsoft.com/office/powerpoint/2010/main" val="3606854137"/>
              </p:ext>
            </p:extLst>
          </p:nvPr>
        </p:nvGraphicFramePr>
        <p:xfrm>
          <a:off x="1026440" y="719594"/>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7 )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9914B6E8-4FD8-94BD-8B48-36BBCC1EA5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9760" y="678700"/>
            <a:ext cx="904683" cy="1008323"/>
          </a:xfrm>
          <a:prstGeom prst="rect">
            <a:avLst/>
          </a:prstGeom>
        </p:spPr>
      </p:pic>
      <p:pic>
        <p:nvPicPr>
          <p:cNvPr id="8" name="صورة 7">
            <a:extLst>
              <a:ext uri="{FF2B5EF4-FFF2-40B4-BE49-F238E27FC236}">
                <a16:creationId xmlns:a16="http://schemas.microsoft.com/office/drawing/2014/main" id="{D2DD5A42-93EF-A9C1-D29E-50F2629D2C3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5909" y="627725"/>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a:extLst>
              <a:ext uri="{FF2B5EF4-FFF2-40B4-BE49-F238E27FC236}">
                <a16:creationId xmlns:a16="http://schemas.microsoft.com/office/drawing/2014/main" id="{9A54EE24-A218-A120-77C4-836146295B9F}"/>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50716" y="885961"/>
            <a:ext cx="331428" cy="501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9508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4098424" y="3733800"/>
            <a:ext cx="1997576" cy="931027"/>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F990AFDA-01AF-4B1C-9B49-3CB4347830A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6" name="جدول 5">
            <a:extLst>
              <a:ext uri="{FF2B5EF4-FFF2-40B4-BE49-F238E27FC236}">
                <a16:creationId xmlns:a16="http://schemas.microsoft.com/office/drawing/2014/main" id="{309BD6EE-8E39-D491-0218-002D099C9323}"/>
              </a:ext>
            </a:extLst>
          </p:cNvPr>
          <p:cNvGraphicFramePr>
            <a:graphicFrameLocks noGrp="1"/>
          </p:cNvGraphicFramePr>
          <p:nvPr>
            <p:extLst>
              <p:ext uri="{D42A27DB-BD31-4B8C-83A1-F6EECF244321}">
                <p14:modId xmlns:p14="http://schemas.microsoft.com/office/powerpoint/2010/main" val="3635583706"/>
              </p:ext>
            </p:extLst>
          </p:nvPr>
        </p:nvGraphicFramePr>
        <p:xfrm>
          <a:off x="1026440" y="719594"/>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8 )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9914B6E8-4FD8-94BD-8B48-36BBCC1EA5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9760" y="678700"/>
            <a:ext cx="904683" cy="1008323"/>
          </a:xfrm>
          <a:prstGeom prst="rect">
            <a:avLst/>
          </a:prstGeom>
        </p:spPr>
      </p:pic>
      <p:pic>
        <p:nvPicPr>
          <p:cNvPr id="8" name="صورة 7">
            <a:extLst>
              <a:ext uri="{FF2B5EF4-FFF2-40B4-BE49-F238E27FC236}">
                <a16:creationId xmlns:a16="http://schemas.microsoft.com/office/drawing/2014/main" id="{D2DD5A42-93EF-A9C1-D29E-50F2629D2C3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5909" y="627725"/>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a:extLst>
              <a:ext uri="{FF2B5EF4-FFF2-40B4-BE49-F238E27FC236}">
                <a16:creationId xmlns:a16="http://schemas.microsoft.com/office/drawing/2014/main" id="{9A54EE24-A218-A120-77C4-836146295B9F}"/>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50716" y="885961"/>
            <a:ext cx="331428" cy="501931"/>
          </a:xfrm>
          <a:prstGeom prst="rect">
            <a:avLst/>
          </a:prstGeom>
          <a:noFill/>
          <a:extLst>
            <a:ext uri="{909E8E84-426E-40DD-AFC4-6F175D3DCCD1}">
              <a14:hiddenFill xmlns:a14="http://schemas.microsoft.com/office/drawing/2010/main">
                <a:solidFill>
                  <a:srgbClr val="FFFFFF"/>
                </a:solidFill>
              </a14:hiddenFill>
            </a:ext>
          </a:extLst>
        </p:spPr>
      </p:pic>
      <p:sp>
        <p:nvSpPr>
          <p:cNvPr id="5" name="مربع نص 4">
            <a:extLst>
              <a:ext uri="{FF2B5EF4-FFF2-40B4-BE49-F238E27FC236}">
                <a16:creationId xmlns:a16="http://schemas.microsoft.com/office/drawing/2014/main" id="{6B282D34-0203-4ED9-F8E2-727931BC82AC}"/>
              </a:ext>
            </a:extLst>
          </p:cNvPr>
          <p:cNvSpPr txBox="1"/>
          <p:nvPr/>
        </p:nvSpPr>
        <p:spPr>
          <a:xfrm>
            <a:off x="1888573" y="1917172"/>
            <a:ext cx="8696092" cy="3170099"/>
          </a:xfrm>
          <a:prstGeom prst="rect">
            <a:avLst/>
          </a:prstGeom>
          <a:noFill/>
        </p:spPr>
        <p:txBody>
          <a:bodyPr wrap="square" rtlCol="1">
            <a:spAutoFit/>
          </a:bodyPr>
          <a:lstStyle/>
          <a:p>
            <a:pPr algn="r"/>
            <a:r>
              <a:rPr lang="ar-SA" sz="4000" b="1" dirty="0">
                <a:latin typeface="Traditional Arabic" panose="02020603050405020304" pitchFamily="18" charset="-78"/>
                <a:cs typeface="Traditional Arabic" panose="02020603050405020304" pitchFamily="18" charset="-78"/>
              </a:rPr>
              <a:t>بدأ عمر العد من العدد 57 حتى وصل إلى العدد 977 فكم عدد الأعداد التي عدها عمر ؟</a:t>
            </a:r>
          </a:p>
          <a:p>
            <a:pPr algn="r"/>
            <a:endParaRPr lang="en-US" sz="4000" dirty="0">
              <a:latin typeface="Traditional Arabic" panose="02020603050405020304" pitchFamily="18" charset="-78"/>
              <a:cs typeface="Traditional Arabic" panose="02020603050405020304" pitchFamily="18" charset="-78"/>
            </a:endParaRPr>
          </a:p>
          <a:p>
            <a:pPr algn="r"/>
            <a:r>
              <a:rPr lang="ar-SA" sz="4000" b="1" dirty="0">
                <a:latin typeface="Traditional Arabic" panose="02020603050405020304" pitchFamily="18" charset="-78"/>
                <a:cs typeface="Traditional Arabic" panose="02020603050405020304" pitchFamily="18" charset="-78"/>
              </a:rPr>
              <a:t>أ)919        ب ) 920        ج) 921          د) 922</a:t>
            </a:r>
            <a:endParaRPr lang="en-US" sz="4000" dirty="0">
              <a:latin typeface="Traditional Arabic" panose="02020603050405020304" pitchFamily="18" charset="-78"/>
              <a:cs typeface="Traditional Arabic" panose="02020603050405020304" pitchFamily="18" charset="-78"/>
            </a:endParaRPr>
          </a:p>
          <a:p>
            <a:pPr algn="r"/>
            <a:endParaRPr lang="ar-SA"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04035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6870700" y="3399074"/>
            <a:ext cx="1752600" cy="931027"/>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4" name="صورة 3">
            <a:extLst>
              <a:ext uri="{FF2B5EF4-FFF2-40B4-BE49-F238E27FC236}">
                <a16:creationId xmlns:a16="http://schemas.microsoft.com/office/drawing/2014/main" id="{F990AFDA-01AF-4B1C-9B49-3CB4347830A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7"/>
            <a:ext cx="12192000" cy="1169893"/>
          </a:xfrm>
          <a:prstGeom prst="rect">
            <a:avLst/>
          </a:prstGeom>
        </p:spPr>
      </p:pic>
      <p:graphicFrame>
        <p:nvGraphicFramePr>
          <p:cNvPr id="6" name="جدول 5">
            <a:extLst>
              <a:ext uri="{FF2B5EF4-FFF2-40B4-BE49-F238E27FC236}">
                <a16:creationId xmlns:a16="http://schemas.microsoft.com/office/drawing/2014/main" id="{309BD6EE-8E39-D491-0218-002D099C9323}"/>
              </a:ext>
            </a:extLst>
          </p:cNvPr>
          <p:cNvGraphicFramePr>
            <a:graphicFrameLocks noGrp="1"/>
          </p:cNvGraphicFramePr>
          <p:nvPr>
            <p:extLst>
              <p:ext uri="{D42A27DB-BD31-4B8C-83A1-F6EECF244321}">
                <p14:modId xmlns:p14="http://schemas.microsoft.com/office/powerpoint/2010/main" val="3422255333"/>
              </p:ext>
            </p:extLst>
          </p:nvPr>
        </p:nvGraphicFramePr>
        <p:xfrm>
          <a:off x="1026440" y="719594"/>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9 )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9914B6E8-4FD8-94BD-8B48-36BBCC1EA5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9760" y="678700"/>
            <a:ext cx="904683" cy="1008323"/>
          </a:xfrm>
          <a:prstGeom prst="rect">
            <a:avLst/>
          </a:prstGeom>
        </p:spPr>
      </p:pic>
      <p:pic>
        <p:nvPicPr>
          <p:cNvPr id="8" name="صورة 7">
            <a:extLst>
              <a:ext uri="{FF2B5EF4-FFF2-40B4-BE49-F238E27FC236}">
                <a16:creationId xmlns:a16="http://schemas.microsoft.com/office/drawing/2014/main" id="{D2DD5A42-93EF-A9C1-D29E-50F2629D2C3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45909" y="627725"/>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a:extLst>
              <a:ext uri="{FF2B5EF4-FFF2-40B4-BE49-F238E27FC236}">
                <a16:creationId xmlns:a16="http://schemas.microsoft.com/office/drawing/2014/main" id="{9A54EE24-A218-A120-77C4-836146295B9F}"/>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050716" y="885961"/>
            <a:ext cx="331428" cy="501931"/>
          </a:xfrm>
          <a:prstGeom prst="rect">
            <a:avLst/>
          </a:prstGeom>
          <a:noFill/>
          <a:extLst>
            <a:ext uri="{909E8E84-426E-40DD-AFC4-6F175D3DCCD1}">
              <a14:hiddenFill xmlns:a14="http://schemas.microsoft.com/office/drawing/2010/main">
                <a:solidFill>
                  <a:srgbClr val="FFFFFF"/>
                </a:solidFill>
              </a14:hiddenFill>
            </a:ext>
          </a:extLst>
        </p:spPr>
      </p:pic>
      <p:sp>
        <p:nvSpPr>
          <p:cNvPr id="5" name="مربع نص 4">
            <a:extLst>
              <a:ext uri="{FF2B5EF4-FFF2-40B4-BE49-F238E27FC236}">
                <a16:creationId xmlns:a16="http://schemas.microsoft.com/office/drawing/2014/main" id="{6B282D34-0203-4ED9-F8E2-727931BC82AC}"/>
              </a:ext>
            </a:extLst>
          </p:cNvPr>
          <p:cNvSpPr txBox="1"/>
          <p:nvPr/>
        </p:nvSpPr>
        <p:spPr>
          <a:xfrm>
            <a:off x="1747954" y="2348162"/>
            <a:ext cx="8696092" cy="2554545"/>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كم عدد زوجي من 3 إلى 99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 47        ب ) 48        ج) 49          د) 50</a:t>
            </a:r>
            <a:endParaRPr kumimoji="0" lang="en-US" sz="4000" b="0"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4000" b="0"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0528475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p:cNvSpPr/>
          <p:nvPr/>
        </p:nvSpPr>
        <p:spPr>
          <a:xfrm>
            <a:off x="6400800" y="4724400"/>
            <a:ext cx="2438400" cy="838200"/>
          </a:xfrm>
          <a:prstGeom prst="ellipse">
            <a:avLst/>
          </a:prstGeom>
          <a:solidFill>
            <a:srgbClr val="FFFF00">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rPr>
              <a:t>14 مربع</a:t>
            </a:r>
          </a:p>
        </p:txBody>
      </p:sp>
      <p:sp>
        <p:nvSpPr>
          <p:cNvPr id="6" name="TextBox 5"/>
          <p:cNvSpPr txBox="1"/>
          <p:nvPr/>
        </p:nvSpPr>
        <p:spPr>
          <a:xfrm>
            <a:off x="3200400" y="457201"/>
            <a:ext cx="5867400" cy="769441"/>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a:outerShdw blurRad="50800" dist="38100" dir="2700000" algn="tl" rotWithShape="0">
              <a:prstClr val="black">
                <a:alpha val="40000"/>
              </a:prstClr>
            </a:outerShdw>
          </a:effectLst>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قاعدة خاصة بــــــ عد المربعات</a:t>
            </a:r>
          </a:p>
        </p:txBody>
      </p:sp>
      <p:sp>
        <p:nvSpPr>
          <p:cNvPr id="34" name="TextBox 33"/>
          <p:cNvSpPr txBox="1"/>
          <p:nvPr/>
        </p:nvSpPr>
        <p:spPr>
          <a:xfrm>
            <a:off x="4876800" y="2488051"/>
            <a:ext cx="685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1</a:t>
            </a:r>
          </a:p>
        </p:txBody>
      </p:sp>
      <p:sp>
        <p:nvSpPr>
          <p:cNvPr id="42" name="TextBox 41"/>
          <p:cNvSpPr txBox="1"/>
          <p:nvPr/>
        </p:nvSpPr>
        <p:spPr>
          <a:xfrm>
            <a:off x="7315200" y="2438401"/>
            <a:ext cx="6096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1</a:t>
            </a:r>
          </a:p>
        </p:txBody>
      </p:sp>
      <p:sp>
        <p:nvSpPr>
          <p:cNvPr id="21" name="Rectangle 20"/>
          <p:cNvSpPr/>
          <p:nvPr/>
        </p:nvSpPr>
        <p:spPr>
          <a:xfrm>
            <a:off x="4885268" y="24632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2" name="Rectangle 21"/>
          <p:cNvSpPr/>
          <p:nvPr/>
        </p:nvSpPr>
        <p:spPr>
          <a:xfrm>
            <a:off x="4885268" y="30728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3" name="Rectangle 22"/>
          <p:cNvSpPr/>
          <p:nvPr/>
        </p:nvSpPr>
        <p:spPr>
          <a:xfrm>
            <a:off x="4199468" y="24632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4" name="Rectangle 23"/>
          <p:cNvSpPr/>
          <p:nvPr/>
        </p:nvSpPr>
        <p:spPr>
          <a:xfrm>
            <a:off x="4199468" y="30728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6" name="Rectangle 25"/>
          <p:cNvSpPr/>
          <p:nvPr/>
        </p:nvSpPr>
        <p:spPr>
          <a:xfrm>
            <a:off x="8001000" y="3048000"/>
            <a:ext cx="6096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rPr>
              <a:t>+</a:t>
            </a:r>
          </a:p>
        </p:txBody>
      </p:sp>
      <p:sp>
        <p:nvSpPr>
          <p:cNvPr id="28" name="TextBox 27"/>
          <p:cNvSpPr txBox="1"/>
          <p:nvPr/>
        </p:nvSpPr>
        <p:spPr>
          <a:xfrm>
            <a:off x="4876800" y="3149026"/>
            <a:ext cx="685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2</a:t>
            </a:r>
          </a:p>
        </p:txBody>
      </p:sp>
      <p:sp>
        <p:nvSpPr>
          <p:cNvPr id="30" name="TextBox 29"/>
          <p:cNvSpPr txBox="1"/>
          <p:nvPr/>
        </p:nvSpPr>
        <p:spPr>
          <a:xfrm>
            <a:off x="4876800" y="3758626"/>
            <a:ext cx="685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3</a:t>
            </a:r>
          </a:p>
        </p:txBody>
      </p:sp>
      <p:sp>
        <p:nvSpPr>
          <p:cNvPr id="33" name="TextBox 32"/>
          <p:cNvSpPr txBox="1"/>
          <p:nvPr/>
        </p:nvSpPr>
        <p:spPr>
          <a:xfrm>
            <a:off x="5562600" y="2209801"/>
            <a:ext cx="1828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بالتربيع</a:t>
            </a:r>
          </a:p>
        </p:txBody>
      </p:sp>
      <p:sp>
        <p:nvSpPr>
          <p:cNvPr id="27" name="Rectangle 26"/>
          <p:cNvSpPr/>
          <p:nvPr/>
        </p:nvSpPr>
        <p:spPr>
          <a:xfrm>
            <a:off x="3513668" y="24632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9" name="Rectangle 38"/>
          <p:cNvSpPr/>
          <p:nvPr/>
        </p:nvSpPr>
        <p:spPr>
          <a:xfrm>
            <a:off x="3513668" y="30728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0" name="Rectangle 39"/>
          <p:cNvSpPr/>
          <p:nvPr/>
        </p:nvSpPr>
        <p:spPr>
          <a:xfrm>
            <a:off x="4885268" y="36824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1" name="Rectangle 40"/>
          <p:cNvSpPr/>
          <p:nvPr/>
        </p:nvSpPr>
        <p:spPr>
          <a:xfrm>
            <a:off x="4191001" y="36824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3" name="Rectangle 42"/>
          <p:cNvSpPr/>
          <p:nvPr/>
        </p:nvSpPr>
        <p:spPr>
          <a:xfrm>
            <a:off x="3505201" y="3682425"/>
            <a:ext cx="67733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cxnSp>
        <p:nvCxnSpPr>
          <p:cNvPr id="44" name="Straight Arrow Connector 43"/>
          <p:cNvCxnSpPr/>
          <p:nvPr/>
        </p:nvCxnSpPr>
        <p:spPr>
          <a:xfrm>
            <a:off x="5715000" y="2743200"/>
            <a:ext cx="1600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315200" y="3124201"/>
            <a:ext cx="6096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4</a:t>
            </a:r>
          </a:p>
        </p:txBody>
      </p:sp>
      <p:sp>
        <p:nvSpPr>
          <p:cNvPr id="47" name="TextBox 46"/>
          <p:cNvSpPr txBox="1"/>
          <p:nvPr/>
        </p:nvSpPr>
        <p:spPr>
          <a:xfrm>
            <a:off x="5562600" y="2895601"/>
            <a:ext cx="1828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بالتربيع</a:t>
            </a:r>
          </a:p>
        </p:txBody>
      </p:sp>
      <p:cxnSp>
        <p:nvCxnSpPr>
          <p:cNvPr id="48" name="Straight Arrow Connector 47"/>
          <p:cNvCxnSpPr/>
          <p:nvPr/>
        </p:nvCxnSpPr>
        <p:spPr>
          <a:xfrm>
            <a:off x="5715000" y="3429000"/>
            <a:ext cx="1600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315200" y="3758626"/>
            <a:ext cx="6096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9</a:t>
            </a:r>
          </a:p>
        </p:txBody>
      </p:sp>
      <p:sp>
        <p:nvSpPr>
          <p:cNvPr id="50" name="TextBox 49"/>
          <p:cNvSpPr txBox="1"/>
          <p:nvPr/>
        </p:nvSpPr>
        <p:spPr>
          <a:xfrm>
            <a:off x="5562600" y="3530026"/>
            <a:ext cx="1828800" cy="584775"/>
          </a:xfrm>
          <a:prstGeom prst="rect">
            <a:avLst/>
          </a:prstGeom>
          <a:noFill/>
          <a:ln w="25400">
            <a:noFill/>
          </a:ln>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بالتربيع</a:t>
            </a:r>
          </a:p>
        </p:txBody>
      </p:sp>
      <p:cxnSp>
        <p:nvCxnSpPr>
          <p:cNvPr id="51" name="Straight Arrow Connector 50"/>
          <p:cNvCxnSpPr/>
          <p:nvPr/>
        </p:nvCxnSpPr>
        <p:spPr>
          <a:xfrm>
            <a:off x="5715000" y="4063425"/>
            <a:ext cx="1600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صورة 1">
            <a:extLst>
              <a:ext uri="{FF2B5EF4-FFF2-40B4-BE49-F238E27FC236}">
                <a16:creationId xmlns:a16="http://schemas.microsoft.com/office/drawing/2014/main" id="{E7B3B9B1-91D0-1F54-CCA1-232BE8B4801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815105"/>
            <a:ext cx="12192000" cy="1169893"/>
          </a:xfrm>
          <a:prstGeom prst="rect">
            <a:avLst/>
          </a:prstGeom>
        </p:spPr>
      </p:pic>
    </p:spTree>
    <p:extLst>
      <p:ext uri="{BB962C8B-B14F-4D97-AF65-F5344CB8AC3E}">
        <p14:creationId xmlns:p14="http://schemas.microsoft.com/office/powerpoint/2010/main" val="511676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nodeType="click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2" grpId="0"/>
      <p:bldP spid="26" grpId="0"/>
      <p:bldP spid="28" grpId="0"/>
      <p:bldP spid="30" grpId="0"/>
      <p:bldP spid="33" grpId="0"/>
      <p:bldP spid="46" grpId="0"/>
      <p:bldP spid="47" grpId="0"/>
      <p:bldP spid="49" grpId="0"/>
      <p:bldP spid="5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146551" y="880179"/>
            <a:ext cx="5118100" cy="769441"/>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a:outerShdw blurRad="50800" dist="38100" dir="2700000" algn="tl" rotWithShape="0">
              <a:prstClr val="black">
                <a:alpha val="40000"/>
              </a:prstClr>
            </a:outerShdw>
          </a:effectLst>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C00000"/>
                </a:solidFill>
                <a:effectLst/>
                <a:uLnTx/>
                <a:uFillTx/>
                <a:latin typeface="Traditional Arabic" pitchFamily="18" charset="-78"/>
                <a:ea typeface="+mn-ea"/>
                <a:cs typeface="Traditional Arabic" pitchFamily="18" charset="-78"/>
                <a:sym typeface="Wingdings"/>
              </a:rPr>
              <a:t>قاعدة خاصة بــــــ عد المستطيلات</a:t>
            </a:r>
          </a:p>
        </p:txBody>
      </p:sp>
      <p:pic>
        <p:nvPicPr>
          <p:cNvPr id="29" name="صورة 28">
            <a:extLst>
              <a:ext uri="{FF2B5EF4-FFF2-40B4-BE49-F238E27FC236}">
                <a16:creationId xmlns:a16="http://schemas.microsoft.com/office/drawing/2014/main" id="{EEC9E8F3-4402-44B4-B323-4E00711DB67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pSp>
        <p:nvGrpSpPr>
          <p:cNvPr id="4" name="Group 24">
            <a:extLst>
              <a:ext uri="{FF2B5EF4-FFF2-40B4-BE49-F238E27FC236}">
                <a16:creationId xmlns:a16="http://schemas.microsoft.com/office/drawing/2014/main" id="{6D40932D-5E10-C1B6-56C6-D3A6246E0906}"/>
              </a:ext>
            </a:extLst>
          </p:cNvPr>
          <p:cNvGrpSpPr/>
          <p:nvPr/>
        </p:nvGrpSpPr>
        <p:grpSpPr>
          <a:xfrm>
            <a:off x="5038731" y="3429000"/>
            <a:ext cx="3854440" cy="830682"/>
            <a:chOff x="2514600" y="2438400"/>
            <a:chExt cx="4114800" cy="914400"/>
          </a:xfrm>
        </p:grpSpPr>
        <p:sp>
          <p:nvSpPr>
            <p:cNvPr id="7" name="Rectangle 18">
              <a:extLst>
                <a:ext uri="{FF2B5EF4-FFF2-40B4-BE49-F238E27FC236}">
                  <a16:creationId xmlns:a16="http://schemas.microsoft.com/office/drawing/2014/main" id="{1108B4C0-9E4C-8841-2D71-60B3071D6A06}"/>
                </a:ext>
              </a:extLst>
            </p:cNvPr>
            <p:cNvSpPr/>
            <p:nvPr/>
          </p:nvSpPr>
          <p:spPr>
            <a:xfrm>
              <a:off x="3124200" y="2438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 name="Rectangle 19">
              <a:extLst>
                <a:ext uri="{FF2B5EF4-FFF2-40B4-BE49-F238E27FC236}">
                  <a16:creationId xmlns:a16="http://schemas.microsoft.com/office/drawing/2014/main" id="{02F59F5C-9B04-7397-21EC-8BDE9E05517E}"/>
                </a:ext>
              </a:extLst>
            </p:cNvPr>
            <p:cNvSpPr/>
            <p:nvPr/>
          </p:nvSpPr>
          <p:spPr>
            <a:xfrm>
              <a:off x="3124200" y="2895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9" name="Rectangle 20">
              <a:extLst>
                <a:ext uri="{FF2B5EF4-FFF2-40B4-BE49-F238E27FC236}">
                  <a16:creationId xmlns:a16="http://schemas.microsoft.com/office/drawing/2014/main" id="{1DEE046D-64C5-39C5-8922-37771E9C16C8}"/>
                </a:ext>
              </a:extLst>
            </p:cNvPr>
            <p:cNvSpPr/>
            <p:nvPr/>
          </p:nvSpPr>
          <p:spPr>
            <a:xfrm>
              <a:off x="6019800" y="2438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10" name="Rectangle 21">
              <a:extLst>
                <a:ext uri="{FF2B5EF4-FFF2-40B4-BE49-F238E27FC236}">
                  <a16:creationId xmlns:a16="http://schemas.microsoft.com/office/drawing/2014/main" id="{E27FC634-FA69-E975-8413-114339EA0045}"/>
                </a:ext>
              </a:extLst>
            </p:cNvPr>
            <p:cNvSpPr/>
            <p:nvPr/>
          </p:nvSpPr>
          <p:spPr>
            <a:xfrm>
              <a:off x="6019800" y="2895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11" name="Rectangle 22">
              <a:extLst>
                <a:ext uri="{FF2B5EF4-FFF2-40B4-BE49-F238E27FC236}">
                  <a16:creationId xmlns:a16="http://schemas.microsoft.com/office/drawing/2014/main" id="{30229A18-5474-A23F-D2BB-F919B5C386D9}"/>
                </a:ext>
              </a:extLst>
            </p:cNvPr>
            <p:cNvSpPr/>
            <p:nvPr/>
          </p:nvSpPr>
          <p:spPr>
            <a:xfrm>
              <a:off x="2514600" y="2438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12" name="Rectangle 23">
              <a:extLst>
                <a:ext uri="{FF2B5EF4-FFF2-40B4-BE49-F238E27FC236}">
                  <a16:creationId xmlns:a16="http://schemas.microsoft.com/office/drawing/2014/main" id="{B6AA317C-BFA5-2A71-4E12-25EC393F862B}"/>
                </a:ext>
              </a:extLst>
            </p:cNvPr>
            <p:cNvSpPr/>
            <p:nvPr/>
          </p:nvSpPr>
          <p:spPr>
            <a:xfrm>
              <a:off x="2514600" y="2895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13" name="مربع نص 12">
            <a:extLst>
              <a:ext uri="{FF2B5EF4-FFF2-40B4-BE49-F238E27FC236}">
                <a16:creationId xmlns:a16="http://schemas.microsoft.com/office/drawing/2014/main" id="{D6D01703-BB58-2F55-8AC6-876C8B4AFAC9}"/>
              </a:ext>
            </a:extLst>
          </p:cNvPr>
          <p:cNvSpPr txBox="1"/>
          <p:nvPr/>
        </p:nvSpPr>
        <p:spPr>
          <a:xfrm>
            <a:off x="3886201" y="2363832"/>
            <a:ext cx="5638800" cy="584775"/>
          </a:xfrm>
          <a:prstGeom prst="rect">
            <a:avLst/>
          </a:prstGeom>
          <a:noFill/>
        </p:spPr>
        <p:txBody>
          <a:bodyPr wrap="square" rtlCol="1">
            <a:spAutoFit/>
          </a:bodyPr>
          <a:lstStyle/>
          <a:p>
            <a:r>
              <a:rPr lang="ar-SA" sz="3200" b="1" dirty="0">
                <a:solidFill>
                  <a:schemeClr val="accent1"/>
                </a:solidFill>
              </a:rPr>
              <a:t>ما عدد المستطيلات في الشكل المجاور؟</a:t>
            </a:r>
          </a:p>
        </p:txBody>
      </p:sp>
    </p:spTree>
    <p:extLst>
      <p:ext uri="{BB962C8B-B14F-4D97-AF65-F5344CB8AC3E}">
        <p14:creationId xmlns:p14="http://schemas.microsoft.com/office/powerpoint/2010/main" val="190900302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362700" y="609600"/>
            <a:ext cx="3581400" cy="707886"/>
          </a:xfrm>
          <a:prstGeom prst="rect">
            <a:avLst/>
          </a:prstGeom>
          <a:noFill/>
        </p:spPr>
        <p:txBody>
          <a:bodyPr wrap="square" rtlCol="1">
            <a:spAutoFit/>
          </a:bodyPr>
          <a:lstStyle/>
          <a:p>
            <a:pPr algn="ctr" rtl="0"/>
            <a:r>
              <a:rPr lang="ar-SA" sz="4000" b="1" u="sng" dirty="0">
                <a:solidFill>
                  <a:srgbClr val="00B050"/>
                </a:solidFill>
                <a:latin typeface="Traditional Arabic" pitchFamily="18" charset="-78"/>
                <a:cs typeface="+mj-cs"/>
                <a:sym typeface="Wingdings"/>
              </a:rPr>
              <a:t>الحل :</a:t>
            </a:r>
          </a:p>
        </p:txBody>
      </p:sp>
      <p:grpSp>
        <p:nvGrpSpPr>
          <p:cNvPr id="2" name="Group 35"/>
          <p:cNvGrpSpPr/>
          <p:nvPr/>
        </p:nvGrpSpPr>
        <p:grpSpPr>
          <a:xfrm>
            <a:off x="4038600" y="2209800"/>
            <a:ext cx="4114800" cy="914400"/>
            <a:chOff x="4724400" y="1905000"/>
            <a:chExt cx="4114800" cy="914400"/>
          </a:xfrm>
        </p:grpSpPr>
        <p:sp>
          <p:nvSpPr>
            <p:cNvPr id="19" name="Rectangle 18"/>
            <p:cNvSpPr/>
            <p:nvPr/>
          </p:nvSpPr>
          <p:spPr>
            <a:xfrm>
              <a:off x="5334000" y="19050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0" name="Rectangle 19"/>
            <p:cNvSpPr/>
            <p:nvPr/>
          </p:nvSpPr>
          <p:spPr>
            <a:xfrm>
              <a:off x="5334000" y="23622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1" name="Rectangle 20"/>
            <p:cNvSpPr/>
            <p:nvPr/>
          </p:nvSpPr>
          <p:spPr>
            <a:xfrm>
              <a:off x="8229600" y="19050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2" name="Rectangle 21"/>
            <p:cNvSpPr/>
            <p:nvPr/>
          </p:nvSpPr>
          <p:spPr>
            <a:xfrm>
              <a:off x="8229600" y="23622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3" name="Rectangle 22"/>
            <p:cNvSpPr/>
            <p:nvPr/>
          </p:nvSpPr>
          <p:spPr>
            <a:xfrm>
              <a:off x="4724400" y="19050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4" name="Rectangle 23"/>
            <p:cNvSpPr/>
            <p:nvPr/>
          </p:nvSpPr>
          <p:spPr>
            <a:xfrm>
              <a:off x="4724400" y="23622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25" name="TextBox 24"/>
          <p:cNvSpPr txBox="1"/>
          <p:nvPr/>
        </p:nvSpPr>
        <p:spPr>
          <a:xfrm>
            <a:off x="1981200" y="2209801"/>
            <a:ext cx="1371600" cy="769441"/>
          </a:xfrm>
          <a:prstGeom prst="rect">
            <a:avLst/>
          </a:prstGeom>
          <a:noFill/>
          <a:ln w="25400">
            <a:noFill/>
          </a:ln>
        </p:spPr>
        <p:txBody>
          <a:bodyPr wrap="square" rtlCol="1">
            <a:spAutoFit/>
          </a:bodyPr>
          <a:lstStyle/>
          <a:p>
            <a:pPr algn="ctr" rtl="0"/>
            <a:r>
              <a:rPr lang="ar-SA" sz="4400" b="1" dirty="0">
                <a:solidFill>
                  <a:srgbClr val="00B050"/>
                </a:solidFill>
                <a:latin typeface="Traditional Arabic" pitchFamily="18" charset="-78"/>
                <a:cs typeface="Traditional Arabic" pitchFamily="18" charset="-78"/>
                <a:sym typeface="Wingdings"/>
              </a:rPr>
              <a:t>7</a:t>
            </a:r>
          </a:p>
        </p:txBody>
      </p:sp>
      <p:grpSp>
        <p:nvGrpSpPr>
          <p:cNvPr id="3" name="Group 34"/>
          <p:cNvGrpSpPr/>
          <p:nvPr/>
        </p:nvGrpSpPr>
        <p:grpSpPr>
          <a:xfrm>
            <a:off x="4038600" y="3962400"/>
            <a:ext cx="4114800" cy="914400"/>
            <a:chOff x="4724400" y="3581400"/>
            <a:chExt cx="4114800" cy="914400"/>
          </a:xfrm>
        </p:grpSpPr>
        <p:sp>
          <p:nvSpPr>
            <p:cNvPr id="26" name="Rectangle 25"/>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7" name="Rectangle 26"/>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8" name="Rectangle 27"/>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9" name="Rectangle 28"/>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30" name="Rectangle 29"/>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31" name="Rectangle 30"/>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32" name="TextBox 31"/>
          <p:cNvSpPr txBox="1"/>
          <p:nvPr/>
        </p:nvSpPr>
        <p:spPr>
          <a:xfrm>
            <a:off x="1905000" y="3962401"/>
            <a:ext cx="1371600" cy="769441"/>
          </a:xfrm>
          <a:prstGeom prst="rect">
            <a:avLst/>
          </a:prstGeom>
          <a:noFill/>
          <a:ln w="25400">
            <a:noFill/>
          </a:ln>
        </p:spPr>
        <p:txBody>
          <a:bodyPr wrap="square" rtlCol="1">
            <a:spAutoFit/>
          </a:bodyPr>
          <a:lstStyle/>
          <a:p>
            <a:pPr algn="ctr" rtl="0"/>
            <a:r>
              <a:rPr lang="ar-SA" sz="4400" b="1" dirty="0">
                <a:solidFill>
                  <a:srgbClr val="00B050"/>
                </a:solidFill>
                <a:latin typeface="Traditional Arabic" pitchFamily="18" charset="-78"/>
                <a:cs typeface="Traditional Arabic" pitchFamily="18" charset="-78"/>
                <a:sym typeface="Wingdings"/>
              </a:rPr>
              <a:t>2</a:t>
            </a:r>
          </a:p>
        </p:txBody>
      </p:sp>
      <p:sp>
        <p:nvSpPr>
          <p:cNvPr id="33" name="Rectangle 32"/>
          <p:cNvSpPr/>
          <p:nvPr/>
        </p:nvSpPr>
        <p:spPr>
          <a:xfrm>
            <a:off x="4038600" y="3962400"/>
            <a:ext cx="41148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37" name="Rectangle 36"/>
          <p:cNvSpPr/>
          <p:nvPr/>
        </p:nvSpPr>
        <p:spPr>
          <a:xfrm>
            <a:off x="4038600" y="4419600"/>
            <a:ext cx="41148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38" name="Rectangle 37"/>
          <p:cNvSpPr/>
          <p:nvPr/>
        </p:nvSpPr>
        <p:spPr>
          <a:xfrm>
            <a:off x="4038600" y="2209800"/>
            <a:ext cx="4114800" cy="914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nvGrpSpPr>
          <p:cNvPr id="8" name="Group 63"/>
          <p:cNvGrpSpPr/>
          <p:nvPr/>
        </p:nvGrpSpPr>
        <p:grpSpPr>
          <a:xfrm>
            <a:off x="4038600" y="5638800"/>
            <a:ext cx="4114800" cy="914400"/>
            <a:chOff x="4724400" y="3581400"/>
            <a:chExt cx="4114800" cy="914400"/>
          </a:xfrm>
        </p:grpSpPr>
        <p:sp>
          <p:nvSpPr>
            <p:cNvPr id="65" name="Rectangle 64"/>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6" name="Rectangle 65"/>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7" name="Rectangle 66"/>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8" name="Rectangle 67"/>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9" name="Rectangle 68"/>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0" name="Rectangle 69"/>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71" name="TextBox 70"/>
          <p:cNvSpPr txBox="1"/>
          <p:nvPr/>
        </p:nvSpPr>
        <p:spPr>
          <a:xfrm>
            <a:off x="1905000" y="5715001"/>
            <a:ext cx="1371600" cy="769441"/>
          </a:xfrm>
          <a:prstGeom prst="rect">
            <a:avLst/>
          </a:prstGeom>
          <a:noFill/>
          <a:ln w="25400">
            <a:noFill/>
          </a:ln>
        </p:spPr>
        <p:txBody>
          <a:bodyPr wrap="square" rtlCol="1">
            <a:spAutoFit/>
          </a:bodyPr>
          <a:lstStyle/>
          <a:p>
            <a:pPr algn="ctr" rtl="0"/>
            <a:r>
              <a:rPr lang="ar-SA" sz="4400" b="1" dirty="0">
                <a:solidFill>
                  <a:srgbClr val="00B050"/>
                </a:solidFill>
                <a:latin typeface="Traditional Arabic" pitchFamily="18" charset="-78"/>
                <a:cs typeface="Traditional Arabic" pitchFamily="18" charset="-78"/>
                <a:sym typeface="Wingdings"/>
              </a:rPr>
              <a:t>3</a:t>
            </a:r>
          </a:p>
        </p:txBody>
      </p:sp>
      <p:sp>
        <p:nvSpPr>
          <p:cNvPr id="72" name="Rectangle 71"/>
          <p:cNvSpPr/>
          <p:nvPr/>
        </p:nvSpPr>
        <p:spPr>
          <a:xfrm>
            <a:off x="7543800" y="5638800"/>
            <a:ext cx="6096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3" name="Rectangle 72"/>
          <p:cNvSpPr/>
          <p:nvPr/>
        </p:nvSpPr>
        <p:spPr>
          <a:xfrm>
            <a:off x="4648200" y="5638800"/>
            <a:ext cx="28956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4" name="Rectangle 73"/>
          <p:cNvSpPr/>
          <p:nvPr/>
        </p:nvSpPr>
        <p:spPr>
          <a:xfrm>
            <a:off x="4038600" y="5638800"/>
            <a:ext cx="609600" cy="9144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Tree>
    <p:extLst>
      <p:ext uri="{BB962C8B-B14F-4D97-AF65-F5344CB8AC3E}">
        <p14:creationId xmlns:p14="http://schemas.microsoft.com/office/powerpoint/2010/main" val="1154877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down)">
                                      <p:cBhvr>
                                        <p:cTn id="46" dur="500"/>
                                        <p:tgtEl>
                                          <p:spTgt spid="7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down)">
                                      <p:cBhvr>
                                        <p:cTn id="51" dur="500"/>
                                        <p:tgtEl>
                                          <p:spTgt spid="7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p:cTn id="61" dur="500" fill="hold"/>
                                        <p:tgtEl>
                                          <p:spTgt spid="71"/>
                                        </p:tgtEl>
                                        <p:attrNameLst>
                                          <p:attrName>ppt_w</p:attrName>
                                        </p:attrNameLst>
                                      </p:cBhvr>
                                      <p:tavLst>
                                        <p:tav tm="0">
                                          <p:val>
                                            <p:fltVal val="0"/>
                                          </p:val>
                                        </p:tav>
                                        <p:tav tm="100000">
                                          <p:val>
                                            <p:strVal val="#ppt_w"/>
                                          </p:val>
                                        </p:tav>
                                      </p:tavLst>
                                    </p:anim>
                                    <p:anim calcmode="lin" valueType="num">
                                      <p:cBhvr>
                                        <p:cTn id="62" dur="500" fill="hold"/>
                                        <p:tgtEl>
                                          <p:spTgt spid="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p:bldP spid="33" grpId="0" animBg="1"/>
      <p:bldP spid="37" grpId="0" animBg="1"/>
      <p:bldP spid="38" grpId="0" animBg="1"/>
      <p:bldP spid="71" grpId="0"/>
      <p:bldP spid="72" grpId="0" animBg="1"/>
      <p:bldP spid="73" grpId="0" animBg="1"/>
      <p:bldP spid="7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8"/>
          <p:cNvGrpSpPr/>
          <p:nvPr/>
        </p:nvGrpSpPr>
        <p:grpSpPr>
          <a:xfrm>
            <a:off x="6324600" y="2064841"/>
            <a:ext cx="4114800" cy="914400"/>
            <a:chOff x="4724400" y="3581400"/>
            <a:chExt cx="4114800" cy="914400"/>
          </a:xfrm>
        </p:grpSpPr>
        <p:sp>
          <p:nvSpPr>
            <p:cNvPr id="40" name="Rectangle 39"/>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43" name="Rectangle 42"/>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44" name="Rectangle 43"/>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46" name="Rectangle 45"/>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47" name="Rectangle 46"/>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48" name="Rectangle 47"/>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49" name="TextBox 48"/>
          <p:cNvSpPr txBox="1"/>
          <p:nvPr/>
        </p:nvSpPr>
        <p:spPr>
          <a:xfrm>
            <a:off x="5410200" y="3048001"/>
            <a:ext cx="1371600" cy="769441"/>
          </a:xfrm>
          <a:prstGeom prst="rect">
            <a:avLst/>
          </a:prstGeom>
          <a:noFill/>
          <a:ln w="25400">
            <a:noFill/>
          </a:ln>
        </p:spPr>
        <p:txBody>
          <a:bodyPr wrap="square" rtlCol="1">
            <a:spAutoFit/>
          </a:bodyPr>
          <a:lstStyle/>
          <a:p>
            <a:pPr algn="ctr" rtl="0"/>
            <a:r>
              <a:rPr lang="ar-SA" sz="4400" b="1" dirty="0">
                <a:solidFill>
                  <a:srgbClr val="00B050"/>
                </a:solidFill>
                <a:latin typeface="Traditional Arabic" pitchFamily="18" charset="-78"/>
                <a:cs typeface="Traditional Arabic" pitchFamily="18" charset="-78"/>
                <a:sym typeface="Wingdings"/>
              </a:rPr>
              <a:t>4</a:t>
            </a:r>
          </a:p>
        </p:txBody>
      </p:sp>
      <p:sp>
        <p:nvSpPr>
          <p:cNvPr id="50" name="Rectangle 49"/>
          <p:cNvSpPr/>
          <p:nvPr/>
        </p:nvSpPr>
        <p:spPr>
          <a:xfrm>
            <a:off x="6934200" y="2064841"/>
            <a:ext cx="35052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1" name="Rectangle 50"/>
          <p:cNvSpPr/>
          <p:nvPr/>
        </p:nvSpPr>
        <p:spPr>
          <a:xfrm>
            <a:off x="6324600" y="2522041"/>
            <a:ext cx="35052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nvGrpSpPr>
          <p:cNvPr id="7" name="Group 51"/>
          <p:cNvGrpSpPr/>
          <p:nvPr/>
        </p:nvGrpSpPr>
        <p:grpSpPr>
          <a:xfrm>
            <a:off x="6324600" y="4648200"/>
            <a:ext cx="4114800" cy="914400"/>
            <a:chOff x="4724400" y="3581400"/>
            <a:chExt cx="4114800" cy="914400"/>
          </a:xfrm>
        </p:grpSpPr>
        <p:sp>
          <p:nvSpPr>
            <p:cNvPr id="53" name="Rectangle 52"/>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4" name="Rectangle 53"/>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5" name="Rectangle 54"/>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6" name="Rectangle 55"/>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7" name="Rectangle 56"/>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58" name="Rectangle 57"/>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59" name="TextBox 58"/>
          <p:cNvSpPr txBox="1"/>
          <p:nvPr/>
        </p:nvSpPr>
        <p:spPr>
          <a:xfrm>
            <a:off x="5410200" y="4031160"/>
            <a:ext cx="1371600" cy="769441"/>
          </a:xfrm>
          <a:prstGeom prst="rect">
            <a:avLst/>
          </a:prstGeom>
          <a:noFill/>
          <a:ln w="25400">
            <a:noFill/>
          </a:ln>
        </p:spPr>
        <p:txBody>
          <a:bodyPr wrap="square" rtlCol="1">
            <a:spAutoFit/>
          </a:bodyPr>
          <a:lstStyle/>
          <a:p>
            <a:pPr algn="ctr" rtl="0"/>
            <a:r>
              <a:rPr lang="ar-SA" sz="4400" b="1" dirty="0">
                <a:solidFill>
                  <a:srgbClr val="00B050"/>
                </a:solidFill>
                <a:latin typeface="Traditional Arabic" pitchFamily="18" charset="-78"/>
                <a:cs typeface="Traditional Arabic" pitchFamily="18" charset="-78"/>
                <a:sym typeface="Wingdings"/>
              </a:rPr>
              <a:t>2</a:t>
            </a:r>
          </a:p>
        </p:txBody>
      </p:sp>
      <p:sp>
        <p:nvSpPr>
          <p:cNvPr id="60" name="Rectangle 59"/>
          <p:cNvSpPr/>
          <p:nvPr/>
        </p:nvSpPr>
        <p:spPr>
          <a:xfrm>
            <a:off x="6934200" y="4648201"/>
            <a:ext cx="3505200" cy="9069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5" name="TextBox 74"/>
          <p:cNvSpPr txBox="1"/>
          <p:nvPr/>
        </p:nvSpPr>
        <p:spPr>
          <a:xfrm>
            <a:off x="4038600" y="5934670"/>
            <a:ext cx="3505200" cy="923330"/>
          </a:xfrm>
          <a:prstGeom prst="rect">
            <a:avLst/>
          </a:prstGeom>
          <a:noFill/>
          <a:ln w="25400">
            <a:noFill/>
          </a:ln>
        </p:spPr>
        <p:txBody>
          <a:bodyPr wrap="square" rtlCol="1">
            <a:spAutoFit/>
          </a:bodyPr>
          <a:lstStyle/>
          <a:p>
            <a:pPr algn="ctr" rtl="0"/>
            <a:r>
              <a:rPr lang="ar-SA" sz="5400" b="1" dirty="0">
                <a:solidFill>
                  <a:prstClr val="black"/>
                </a:solidFill>
                <a:latin typeface="Traditional Arabic" pitchFamily="18" charset="-78"/>
                <a:cs typeface="Traditional Arabic" pitchFamily="18" charset="-78"/>
                <a:sym typeface="Wingdings"/>
              </a:rPr>
              <a:t>18 مستطيل</a:t>
            </a:r>
          </a:p>
        </p:txBody>
      </p:sp>
      <p:grpSp>
        <p:nvGrpSpPr>
          <p:cNvPr id="61" name="Group 38"/>
          <p:cNvGrpSpPr/>
          <p:nvPr/>
        </p:nvGrpSpPr>
        <p:grpSpPr>
          <a:xfrm>
            <a:off x="1752600" y="2057400"/>
            <a:ext cx="4114800" cy="914400"/>
            <a:chOff x="4724400" y="3581400"/>
            <a:chExt cx="4114800" cy="914400"/>
          </a:xfrm>
        </p:grpSpPr>
        <p:sp>
          <p:nvSpPr>
            <p:cNvPr id="63" name="Rectangle 62"/>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4" name="Rectangle 63"/>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6" name="Rectangle 75"/>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7" name="Rectangle 76"/>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8" name="Rectangle 77"/>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79" name="Rectangle 78"/>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80" name="Rectangle 79"/>
          <p:cNvSpPr/>
          <p:nvPr/>
        </p:nvSpPr>
        <p:spPr>
          <a:xfrm>
            <a:off x="1752600" y="2057400"/>
            <a:ext cx="35052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1" name="Rectangle 80"/>
          <p:cNvSpPr/>
          <p:nvPr/>
        </p:nvSpPr>
        <p:spPr>
          <a:xfrm>
            <a:off x="2362200" y="2514600"/>
            <a:ext cx="3505200"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nvGrpSpPr>
          <p:cNvPr id="82" name="Group 51"/>
          <p:cNvGrpSpPr/>
          <p:nvPr/>
        </p:nvGrpSpPr>
        <p:grpSpPr>
          <a:xfrm>
            <a:off x="1752600" y="4648200"/>
            <a:ext cx="4114800" cy="914400"/>
            <a:chOff x="4724400" y="3581400"/>
            <a:chExt cx="4114800" cy="914400"/>
          </a:xfrm>
        </p:grpSpPr>
        <p:sp>
          <p:nvSpPr>
            <p:cNvPr id="83" name="Rectangle 82"/>
            <p:cNvSpPr/>
            <p:nvPr/>
          </p:nvSpPr>
          <p:spPr>
            <a:xfrm>
              <a:off x="5334000" y="3581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4" name="Rectangle 83"/>
            <p:cNvSpPr/>
            <p:nvPr/>
          </p:nvSpPr>
          <p:spPr>
            <a:xfrm>
              <a:off x="5334000" y="4038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5" name="Rectangle 84"/>
            <p:cNvSpPr/>
            <p:nvPr/>
          </p:nvSpPr>
          <p:spPr>
            <a:xfrm>
              <a:off x="82296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6" name="Rectangle 85"/>
            <p:cNvSpPr/>
            <p:nvPr/>
          </p:nvSpPr>
          <p:spPr>
            <a:xfrm>
              <a:off x="82296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7" name="Rectangle 86"/>
            <p:cNvSpPr/>
            <p:nvPr/>
          </p:nvSpPr>
          <p:spPr>
            <a:xfrm>
              <a:off x="4724400" y="3581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88" name="Rectangle 87"/>
            <p:cNvSpPr/>
            <p:nvPr/>
          </p:nvSpPr>
          <p:spPr>
            <a:xfrm>
              <a:off x="4724400" y="4038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62" name="Rectangle 61"/>
          <p:cNvSpPr/>
          <p:nvPr/>
        </p:nvSpPr>
        <p:spPr>
          <a:xfrm>
            <a:off x="1752600" y="4648201"/>
            <a:ext cx="3505200" cy="9069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Tree>
    <p:extLst>
      <p:ext uri="{BB962C8B-B14F-4D97-AF65-F5344CB8AC3E}">
        <p14:creationId xmlns:p14="http://schemas.microsoft.com/office/powerpoint/2010/main" val="1654893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down)">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wipe(down)">
                                      <p:cBhvr>
                                        <p:cTn id="17" dur="500"/>
                                        <p:tgtEl>
                                          <p:spTgt spid="8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wipe(down)">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500" fill="hold"/>
                                        <p:tgtEl>
                                          <p:spTgt spid="60"/>
                                        </p:tgtEl>
                                        <p:attrNameLst>
                                          <p:attrName>ppt_w</p:attrName>
                                        </p:attrNameLst>
                                      </p:cBhvr>
                                      <p:tavLst>
                                        <p:tav tm="0">
                                          <p:val>
                                            <p:fltVal val="0"/>
                                          </p:val>
                                        </p:tav>
                                        <p:tav tm="100000">
                                          <p:val>
                                            <p:strVal val="#ppt_w"/>
                                          </p:val>
                                        </p:tav>
                                      </p:tavLst>
                                    </p:anim>
                                    <p:anim calcmode="lin" valueType="num">
                                      <p:cBhvr>
                                        <p:cTn id="40" dur="500" fill="hold"/>
                                        <p:tgtEl>
                                          <p:spTgt spid="60"/>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grpId="0" nodeType="click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16"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fill="hold"/>
                                        <p:tgtEl>
                                          <p:spTgt spid="59"/>
                                        </p:tgtEl>
                                        <p:attrNameLst>
                                          <p:attrName>ppt_w</p:attrName>
                                        </p:attrNameLst>
                                      </p:cBhvr>
                                      <p:tavLst>
                                        <p:tav tm="0">
                                          <p:val>
                                            <p:fltVal val="0"/>
                                          </p:val>
                                        </p:tav>
                                        <p:tav tm="100000">
                                          <p:val>
                                            <p:strVal val="#ppt_w"/>
                                          </p:val>
                                        </p:tav>
                                      </p:tavLst>
                                    </p:anim>
                                    <p:anim calcmode="lin" valueType="num">
                                      <p:cBhvr>
                                        <p:cTn id="58" dur="500" fill="hold"/>
                                        <p:tgtEl>
                                          <p:spTgt spid="59"/>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animBg="1"/>
      <p:bldP spid="51" grpId="0" animBg="1"/>
      <p:bldP spid="59" grpId="0"/>
      <p:bldP spid="60" grpId="0" animBg="1"/>
      <p:bldP spid="75" grpId="0"/>
      <p:bldP spid="80" grpId="0" animBg="1"/>
      <p:bldP spid="81" grpId="0" animBg="1"/>
      <p:bldP spid="6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p:cNvSpPr/>
          <p:nvPr/>
        </p:nvSpPr>
        <p:spPr>
          <a:xfrm>
            <a:off x="3124200" y="2057400"/>
            <a:ext cx="838200" cy="838200"/>
          </a:xfrm>
          <a:prstGeom prst="ellipse">
            <a:avLst/>
          </a:prstGeom>
          <a:solidFill>
            <a:srgbClr val="FFFF00">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36" name="Oval 35"/>
          <p:cNvSpPr/>
          <p:nvPr/>
        </p:nvSpPr>
        <p:spPr>
          <a:xfrm>
            <a:off x="7696200" y="3429000"/>
            <a:ext cx="838200" cy="838200"/>
          </a:xfrm>
          <a:prstGeom prst="ellipse">
            <a:avLst/>
          </a:prstGeom>
          <a:solidFill>
            <a:srgbClr val="FFFF00">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6" name="TextBox 5"/>
          <p:cNvSpPr txBox="1"/>
          <p:nvPr/>
        </p:nvSpPr>
        <p:spPr>
          <a:xfrm>
            <a:off x="3200400" y="381001"/>
            <a:ext cx="5867400" cy="769441"/>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a:outerShdw blurRad="50800" dist="38100" dir="2700000" algn="tl" rotWithShape="0">
              <a:prstClr val="black">
                <a:alpha val="40000"/>
              </a:prstClr>
            </a:outerShdw>
          </a:effectLst>
        </p:spPr>
        <p:txBody>
          <a:bodyPr wrap="square" rtlCol="1">
            <a:spAutoFit/>
          </a:bodyPr>
          <a:lstStyle/>
          <a:p>
            <a:pPr algn="ctr" rtl="0"/>
            <a:r>
              <a:rPr lang="ar-SA" sz="4400" b="1" dirty="0">
                <a:solidFill>
                  <a:srgbClr val="C00000"/>
                </a:solidFill>
                <a:latin typeface="Traditional Arabic" pitchFamily="18" charset="-78"/>
                <a:cs typeface="Traditional Arabic" pitchFamily="18" charset="-78"/>
                <a:sym typeface="Wingdings"/>
              </a:rPr>
              <a:t>قاعدة خاصة بــــــ عد المستطيلات</a:t>
            </a:r>
          </a:p>
        </p:txBody>
      </p:sp>
      <p:sp>
        <p:nvSpPr>
          <p:cNvPr id="34" name="TextBox 33"/>
          <p:cNvSpPr txBox="1"/>
          <p:nvPr/>
        </p:nvSpPr>
        <p:spPr>
          <a:xfrm>
            <a:off x="7772400" y="2209801"/>
            <a:ext cx="685800" cy="584775"/>
          </a:xfrm>
          <a:prstGeom prst="rect">
            <a:avLst/>
          </a:prstGeom>
          <a:noFill/>
          <a:ln w="25400">
            <a:noFill/>
          </a:ln>
        </p:spPr>
        <p:txBody>
          <a:bodyPr wrap="square" rtlCol="1">
            <a:spAutoFit/>
          </a:bodyPr>
          <a:lstStyle/>
          <a:p>
            <a:pPr algn="ctr" rtl="0"/>
            <a:r>
              <a:rPr lang="ar-SA" sz="3200" b="1" dirty="0">
                <a:solidFill>
                  <a:srgbClr val="C00000"/>
                </a:solidFill>
                <a:latin typeface="Traditional Arabic" pitchFamily="18" charset="-78"/>
                <a:cs typeface="Traditional Arabic" pitchFamily="18" charset="-78"/>
                <a:sym typeface="Wingdings"/>
              </a:rPr>
              <a:t>1</a:t>
            </a:r>
          </a:p>
        </p:txBody>
      </p:sp>
      <p:sp>
        <p:nvSpPr>
          <p:cNvPr id="42" name="TextBox 41"/>
          <p:cNvSpPr txBox="1"/>
          <p:nvPr/>
        </p:nvSpPr>
        <p:spPr>
          <a:xfrm>
            <a:off x="7848600" y="3581401"/>
            <a:ext cx="609600" cy="584775"/>
          </a:xfrm>
          <a:prstGeom prst="rect">
            <a:avLst/>
          </a:prstGeom>
          <a:noFill/>
          <a:ln w="25400">
            <a:noFill/>
          </a:ln>
        </p:spPr>
        <p:txBody>
          <a:bodyPr wrap="square" rtlCol="1">
            <a:spAutoFit/>
          </a:bodyPr>
          <a:lstStyle/>
          <a:p>
            <a:pPr algn="ctr" rtl="0"/>
            <a:r>
              <a:rPr lang="ar-SA" sz="3200" b="1" dirty="0">
                <a:solidFill>
                  <a:prstClr val="black"/>
                </a:solidFill>
                <a:latin typeface="Traditional Arabic" pitchFamily="18" charset="-78"/>
                <a:cs typeface="Traditional Arabic" pitchFamily="18" charset="-78"/>
                <a:sym typeface="Wingdings"/>
              </a:rPr>
              <a:t>3</a:t>
            </a:r>
          </a:p>
        </p:txBody>
      </p:sp>
      <p:grpSp>
        <p:nvGrpSpPr>
          <p:cNvPr id="5" name="Group 24"/>
          <p:cNvGrpSpPr/>
          <p:nvPr/>
        </p:nvGrpSpPr>
        <p:grpSpPr>
          <a:xfrm>
            <a:off x="3886200" y="2209800"/>
            <a:ext cx="4572000" cy="1219200"/>
            <a:chOff x="2514600" y="2438400"/>
            <a:chExt cx="4114800" cy="914400"/>
          </a:xfrm>
        </p:grpSpPr>
        <p:sp>
          <p:nvSpPr>
            <p:cNvPr id="19" name="Rectangle 18"/>
            <p:cNvSpPr/>
            <p:nvPr/>
          </p:nvSpPr>
          <p:spPr>
            <a:xfrm>
              <a:off x="3124200" y="24384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0" name="Rectangle 19"/>
            <p:cNvSpPr/>
            <p:nvPr/>
          </p:nvSpPr>
          <p:spPr>
            <a:xfrm>
              <a:off x="3124200" y="2895600"/>
              <a:ext cx="2895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1" name="Rectangle 20"/>
            <p:cNvSpPr/>
            <p:nvPr/>
          </p:nvSpPr>
          <p:spPr>
            <a:xfrm>
              <a:off x="6019800" y="2438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2" name="Rectangle 21"/>
            <p:cNvSpPr/>
            <p:nvPr/>
          </p:nvSpPr>
          <p:spPr>
            <a:xfrm>
              <a:off x="6019800" y="2895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3" name="Rectangle 22"/>
            <p:cNvSpPr/>
            <p:nvPr/>
          </p:nvSpPr>
          <p:spPr>
            <a:xfrm>
              <a:off x="2514600" y="24384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sp>
          <p:nvSpPr>
            <p:cNvPr id="24" name="Rectangle 23"/>
            <p:cNvSpPr/>
            <p:nvPr/>
          </p:nvSpPr>
          <p:spPr>
            <a:xfrm>
              <a:off x="2514600" y="2895600"/>
              <a:ext cx="6096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ar-SA">
                <a:solidFill>
                  <a:prstClr val="white"/>
                </a:solidFill>
              </a:endParaRPr>
            </a:p>
          </p:txBody>
        </p:sp>
      </p:grpSp>
      <p:sp>
        <p:nvSpPr>
          <p:cNvPr id="25" name="Rectangle 24"/>
          <p:cNvSpPr/>
          <p:nvPr/>
        </p:nvSpPr>
        <p:spPr>
          <a:xfrm>
            <a:off x="4724400" y="4267200"/>
            <a:ext cx="1295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4800" b="1" dirty="0">
                <a:solidFill>
                  <a:srgbClr val="C00000"/>
                </a:solidFill>
                <a:latin typeface="Traditional Arabic" pitchFamily="18" charset="-78"/>
                <a:cs typeface="Traditional Arabic" pitchFamily="18" charset="-78"/>
              </a:rPr>
              <a:t>×</a:t>
            </a:r>
          </a:p>
        </p:txBody>
      </p:sp>
      <p:sp>
        <p:nvSpPr>
          <p:cNvPr id="26" name="Rectangle 25"/>
          <p:cNvSpPr/>
          <p:nvPr/>
        </p:nvSpPr>
        <p:spPr>
          <a:xfrm>
            <a:off x="8382000" y="2438400"/>
            <a:ext cx="6096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4000" b="1" dirty="0">
                <a:solidFill>
                  <a:srgbClr val="0070C0"/>
                </a:solidFill>
                <a:latin typeface="Traditional Arabic" pitchFamily="18" charset="-78"/>
                <a:cs typeface="Traditional Arabic" pitchFamily="18" charset="-78"/>
              </a:rPr>
              <a:t>+</a:t>
            </a:r>
          </a:p>
        </p:txBody>
      </p:sp>
      <p:sp>
        <p:nvSpPr>
          <p:cNvPr id="28" name="TextBox 27"/>
          <p:cNvSpPr txBox="1"/>
          <p:nvPr/>
        </p:nvSpPr>
        <p:spPr>
          <a:xfrm>
            <a:off x="7772400" y="2844226"/>
            <a:ext cx="685800" cy="584775"/>
          </a:xfrm>
          <a:prstGeom prst="rect">
            <a:avLst/>
          </a:prstGeom>
          <a:noFill/>
          <a:ln w="25400">
            <a:noFill/>
          </a:ln>
        </p:spPr>
        <p:txBody>
          <a:bodyPr wrap="square" rtlCol="1">
            <a:spAutoFit/>
          </a:bodyPr>
          <a:lstStyle/>
          <a:p>
            <a:pPr algn="ctr" rtl="0"/>
            <a:r>
              <a:rPr lang="ar-SA" sz="3200" b="1" dirty="0">
                <a:solidFill>
                  <a:srgbClr val="C00000"/>
                </a:solidFill>
                <a:latin typeface="Traditional Arabic" pitchFamily="18" charset="-78"/>
                <a:cs typeface="Traditional Arabic" pitchFamily="18" charset="-78"/>
                <a:sym typeface="Wingdings"/>
              </a:rPr>
              <a:t>2</a:t>
            </a:r>
          </a:p>
        </p:txBody>
      </p:sp>
      <p:sp>
        <p:nvSpPr>
          <p:cNvPr id="29" name="TextBox 28"/>
          <p:cNvSpPr txBox="1"/>
          <p:nvPr/>
        </p:nvSpPr>
        <p:spPr>
          <a:xfrm>
            <a:off x="5791200" y="2209801"/>
            <a:ext cx="685800" cy="584775"/>
          </a:xfrm>
          <a:prstGeom prst="rect">
            <a:avLst/>
          </a:prstGeom>
          <a:noFill/>
          <a:ln w="25400">
            <a:noFill/>
          </a:ln>
        </p:spPr>
        <p:txBody>
          <a:bodyPr wrap="square" rtlCol="1">
            <a:spAutoFit/>
          </a:bodyPr>
          <a:lstStyle/>
          <a:p>
            <a:pPr algn="ctr" rtl="0"/>
            <a:r>
              <a:rPr lang="ar-SA" sz="3200" b="1" dirty="0">
                <a:solidFill>
                  <a:srgbClr val="C00000"/>
                </a:solidFill>
                <a:latin typeface="Traditional Arabic" pitchFamily="18" charset="-78"/>
                <a:cs typeface="Traditional Arabic" pitchFamily="18" charset="-78"/>
                <a:sym typeface="Wingdings"/>
              </a:rPr>
              <a:t>2</a:t>
            </a:r>
          </a:p>
        </p:txBody>
      </p:sp>
      <p:sp>
        <p:nvSpPr>
          <p:cNvPr id="30" name="TextBox 29"/>
          <p:cNvSpPr txBox="1"/>
          <p:nvPr/>
        </p:nvSpPr>
        <p:spPr>
          <a:xfrm>
            <a:off x="3886200" y="2209801"/>
            <a:ext cx="685800" cy="584775"/>
          </a:xfrm>
          <a:prstGeom prst="rect">
            <a:avLst/>
          </a:prstGeom>
          <a:noFill/>
          <a:ln w="25400">
            <a:noFill/>
          </a:ln>
        </p:spPr>
        <p:txBody>
          <a:bodyPr wrap="square" rtlCol="1">
            <a:spAutoFit/>
          </a:bodyPr>
          <a:lstStyle/>
          <a:p>
            <a:pPr algn="ctr" rtl="0"/>
            <a:r>
              <a:rPr lang="ar-SA" sz="3200" b="1" dirty="0">
                <a:solidFill>
                  <a:srgbClr val="C00000"/>
                </a:solidFill>
                <a:latin typeface="Traditional Arabic" pitchFamily="18" charset="-78"/>
                <a:cs typeface="Traditional Arabic" pitchFamily="18" charset="-78"/>
                <a:sym typeface="Wingdings"/>
              </a:rPr>
              <a:t>3</a:t>
            </a:r>
          </a:p>
        </p:txBody>
      </p:sp>
      <p:sp>
        <p:nvSpPr>
          <p:cNvPr id="31" name="Rectangle 30"/>
          <p:cNvSpPr/>
          <p:nvPr/>
        </p:nvSpPr>
        <p:spPr>
          <a:xfrm>
            <a:off x="7086600" y="2133600"/>
            <a:ext cx="6096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4000" b="1" dirty="0">
                <a:solidFill>
                  <a:srgbClr val="0070C0"/>
                </a:solidFill>
                <a:latin typeface="Traditional Arabic" pitchFamily="18" charset="-78"/>
                <a:cs typeface="Traditional Arabic" pitchFamily="18" charset="-78"/>
              </a:rPr>
              <a:t>+</a:t>
            </a:r>
          </a:p>
        </p:txBody>
      </p:sp>
      <p:sp>
        <p:nvSpPr>
          <p:cNvPr id="32" name="Rectangle 31"/>
          <p:cNvSpPr/>
          <p:nvPr/>
        </p:nvSpPr>
        <p:spPr>
          <a:xfrm>
            <a:off x="4495800" y="2133600"/>
            <a:ext cx="6096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4000" b="1" dirty="0">
                <a:solidFill>
                  <a:srgbClr val="0070C0"/>
                </a:solidFill>
                <a:latin typeface="Traditional Arabic" pitchFamily="18" charset="-78"/>
                <a:cs typeface="Traditional Arabic" pitchFamily="18" charset="-78"/>
              </a:rPr>
              <a:t>+</a:t>
            </a:r>
          </a:p>
        </p:txBody>
      </p:sp>
      <p:sp>
        <p:nvSpPr>
          <p:cNvPr id="33" name="TextBox 32"/>
          <p:cNvSpPr txBox="1"/>
          <p:nvPr/>
        </p:nvSpPr>
        <p:spPr>
          <a:xfrm>
            <a:off x="3200400" y="2209801"/>
            <a:ext cx="609600" cy="584775"/>
          </a:xfrm>
          <a:prstGeom prst="rect">
            <a:avLst/>
          </a:prstGeom>
          <a:noFill/>
          <a:ln w="25400">
            <a:noFill/>
          </a:ln>
        </p:spPr>
        <p:txBody>
          <a:bodyPr wrap="square" rtlCol="1">
            <a:spAutoFit/>
          </a:bodyPr>
          <a:lstStyle/>
          <a:p>
            <a:pPr algn="ctr" rtl="0"/>
            <a:r>
              <a:rPr lang="ar-SA" sz="3200" b="1" dirty="0">
                <a:solidFill>
                  <a:prstClr val="black"/>
                </a:solidFill>
                <a:latin typeface="Traditional Arabic" pitchFamily="18" charset="-78"/>
                <a:cs typeface="Traditional Arabic" pitchFamily="18" charset="-78"/>
                <a:sym typeface="Wingdings"/>
              </a:rPr>
              <a:t>6</a:t>
            </a:r>
          </a:p>
        </p:txBody>
      </p:sp>
      <p:pic>
        <p:nvPicPr>
          <p:cNvPr id="35" name="Picture 34" descr="curved_arrow.gif"/>
          <p:cNvPicPr>
            <a:picLocks noChangeAspect="1"/>
          </p:cNvPicPr>
          <p:nvPr/>
        </p:nvPicPr>
        <p:blipFill>
          <a:blip r:embed="rId2" cstate="print"/>
          <a:stretch>
            <a:fillRect/>
          </a:stretch>
        </p:blipFill>
        <p:spPr>
          <a:xfrm rot="17562646">
            <a:off x="5456100" y="1422723"/>
            <a:ext cx="1147166" cy="5280777"/>
          </a:xfrm>
          <a:prstGeom prst="rect">
            <a:avLst/>
          </a:prstGeom>
        </p:spPr>
      </p:pic>
      <p:sp>
        <p:nvSpPr>
          <p:cNvPr id="38" name="Rectangle 37"/>
          <p:cNvSpPr/>
          <p:nvPr/>
        </p:nvSpPr>
        <p:spPr>
          <a:xfrm>
            <a:off x="3581400" y="5105400"/>
            <a:ext cx="3352800" cy="914400"/>
          </a:xfrm>
          <a:prstGeom prst="rect">
            <a:avLst/>
          </a:prstGeom>
          <a:solidFill>
            <a:srgbClr val="FFFF0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4800" b="1" dirty="0">
                <a:solidFill>
                  <a:srgbClr val="C00000"/>
                </a:solidFill>
                <a:latin typeface="Traditional Arabic" pitchFamily="18" charset="-78"/>
                <a:cs typeface="Traditional Arabic" pitchFamily="18" charset="-78"/>
              </a:rPr>
              <a:t>18 مستطيل</a:t>
            </a:r>
          </a:p>
        </p:txBody>
      </p:sp>
    </p:spTree>
    <p:extLst>
      <p:ext uri="{BB962C8B-B14F-4D97-AF65-F5344CB8AC3E}">
        <p14:creationId xmlns:p14="http://schemas.microsoft.com/office/powerpoint/2010/main" val="33065551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animBg="1"/>
      <p:bldP spid="34" grpId="0"/>
      <p:bldP spid="42" grpId="0"/>
      <p:bldP spid="25" grpId="0" animBg="1"/>
      <p:bldP spid="26" grpId="0"/>
      <p:bldP spid="28" grpId="0"/>
      <p:bldP spid="29" grpId="0"/>
      <p:bldP spid="30" grpId="0"/>
      <p:bldP spid="31" grpId="0"/>
      <p:bldP spid="32" grpId="0"/>
      <p:bldP spid="33" grpId="0"/>
      <p:bldP spid="3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5"/>
          <p:cNvGrpSpPr/>
          <p:nvPr/>
        </p:nvGrpSpPr>
        <p:grpSpPr>
          <a:xfrm>
            <a:off x="5699579" y="2859111"/>
            <a:ext cx="5778499" cy="1618746"/>
            <a:chOff x="2743200" y="4495800"/>
            <a:chExt cx="4724400" cy="1718301"/>
          </a:xfrm>
        </p:grpSpPr>
        <p:grpSp>
          <p:nvGrpSpPr>
            <p:cNvPr id="3" name="Group 10"/>
            <p:cNvGrpSpPr/>
            <p:nvPr/>
          </p:nvGrpSpPr>
          <p:grpSpPr>
            <a:xfrm>
              <a:off x="2743200" y="4495800"/>
              <a:ext cx="4724400" cy="584775"/>
              <a:chOff x="2743200" y="1792069"/>
              <a:chExt cx="4724400" cy="584775"/>
            </a:xfrm>
          </p:grpSpPr>
          <p:sp>
            <p:nvSpPr>
              <p:cNvPr id="8" name="TextBox 7"/>
              <p:cNvSpPr txBox="1"/>
              <p:nvPr/>
            </p:nvSpPr>
            <p:spPr>
              <a:xfrm>
                <a:off x="5105400" y="1792069"/>
                <a:ext cx="2362200" cy="584775"/>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sym typeface="Wingdings"/>
                  </a:rPr>
                  <a:t>العمود الأول</a:t>
                </a:r>
              </a:p>
            </p:txBody>
          </p:sp>
          <p:sp>
            <p:nvSpPr>
              <p:cNvPr id="9" name="TextBox 8"/>
              <p:cNvSpPr txBox="1"/>
              <p:nvPr/>
            </p:nvSpPr>
            <p:spPr>
              <a:xfrm>
                <a:off x="2743200" y="1792069"/>
                <a:ext cx="2362200" cy="584775"/>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70C0"/>
                    </a:solidFill>
                    <a:effectLst/>
                    <a:uLnTx/>
                    <a:uFillTx/>
                    <a:latin typeface="Traditional Arabic" pitchFamily="18" charset="-78"/>
                    <a:ea typeface="+mn-ea"/>
                    <a:cs typeface="Traditional Arabic" pitchFamily="18" charset="-78"/>
                    <a:sym typeface="Wingdings"/>
                  </a:rPr>
                  <a:t>العمود الثاني</a:t>
                </a:r>
              </a:p>
            </p:txBody>
          </p:sp>
        </p:grpSp>
        <p:sp>
          <p:nvSpPr>
            <p:cNvPr id="14" name="TextBox 13"/>
            <p:cNvSpPr txBox="1"/>
            <p:nvPr/>
          </p:nvSpPr>
          <p:spPr>
            <a:xfrm>
              <a:off x="5105400" y="5070633"/>
              <a:ext cx="2362200" cy="1143468"/>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عدد المستطيلات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في الشكل</a:t>
              </a:r>
            </a:p>
          </p:txBody>
        </p:sp>
        <p:sp>
          <p:nvSpPr>
            <p:cNvPr id="15" name="TextBox 14"/>
            <p:cNvSpPr txBox="1"/>
            <p:nvPr/>
          </p:nvSpPr>
          <p:spPr>
            <a:xfrm>
              <a:off x="2743200" y="5070633"/>
              <a:ext cx="2362200" cy="1143468"/>
            </a:xfrm>
            <a:prstGeom prst="rect">
              <a:avLst/>
            </a:prstGeom>
            <a:noFill/>
            <a:ln w="25400">
              <a:solidFill>
                <a:srgbClr val="FFFF00"/>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30</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endParaRPr>
            </a:p>
          </p:txBody>
        </p:sp>
      </p:grpSp>
      <p:sp>
        <p:nvSpPr>
          <p:cNvPr id="34" name="TextBox 33"/>
          <p:cNvSpPr txBox="1"/>
          <p:nvPr/>
        </p:nvSpPr>
        <p:spPr>
          <a:xfrm>
            <a:off x="7724271" y="1579786"/>
            <a:ext cx="3390106" cy="58477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من الشكل المجاور:</a:t>
            </a:r>
          </a:p>
        </p:txBody>
      </p:sp>
      <p:sp>
        <p:nvSpPr>
          <p:cNvPr id="42" name="TextBox 41"/>
          <p:cNvSpPr txBox="1"/>
          <p:nvPr/>
        </p:nvSpPr>
        <p:spPr>
          <a:xfrm>
            <a:off x="8513093" y="2164561"/>
            <a:ext cx="1885950" cy="584775"/>
          </a:xfrm>
          <a:prstGeom prst="rect">
            <a:avLst/>
          </a:prstGeom>
          <a:noFill/>
          <a:ln w="25400">
            <a:no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قارني بين :</a:t>
            </a:r>
          </a:p>
        </p:txBody>
      </p:sp>
      <p:sp>
        <p:nvSpPr>
          <p:cNvPr id="18" name="Rectangle 32"/>
          <p:cNvSpPr/>
          <p:nvPr/>
        </p:nvSpPr>
        <p:spPr>
          <a:xfrm>
            <a:off x="5699579" y="4426415"/>
            <a:ext cx="5778500" cy="1855781"/>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أ        القيمة الأولى أكبر من الثانية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ب         القيمة الثانية أكبر من الأولى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ج         القيمتان متساويتان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Calibri" panose="020F0502020204030204"/>
                <a:ea typeface="+mn-ea"/>
                <a:cs typeface="Traditional Arabic" pitchFamily="2" charset="-78"/>
              </a:rPr>
              <a:t>  د         المعطيات غير كافية</a:t>
            </a:r>
          </a:p>
        </p:txBody>
      </p:sp>
      <p:sp>
        <p:nvSpPr>
          <p:cNvPr id="25" name="شكل بيضاوي 24"/>
          <p:cNvSpPr/>
          <p:nvPr/>
        </p:nvSpPr>
        <p:spPr>
          <a:xfrm>
            <a:off x="6997700" y="4385147"/>
            <a:ext cx="3555783" cy="609599"/>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26" name="صورة 25">
            <a:extLst>
              <a:ext uri="{FF2B5EF4-FFF2-40B4-BE49-F238E27FC236}">
                <a16:creationId xmlns:a16="http://schemas.microsoft.com/office/drawing/2014/main" id="{E4295CF4-C4C4-4187-891E-19EB1F9A1C2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6231654"/>
            <a:ext cx="12192000" cy="767204"/>
          </a:xfrm>
          <a:prstGeom prst="rect">
            <a:avLst/>
          </a:prstGeom>
        </p:spPr>
      </p:pic>
      <p:graphicFrame>
        <p:nvGraphicFramePr>
          <p:cNvPr id="5" name="جدول 5">
            <a:extLst>
              <a:ext uri="{FF2B5EF4-FFF2-40B4-BE49-F238E27FC236}">
                <a16:creationId xmlns:a16="http://schemas.microsoft.com/office/drawing/2014/main" id="{FBDBAEDB-7121-67B6-256D-9EB80A01F943}"/>
              </a:ext>
            </a:extLst>
          </p:cNvPr>
          <p:cNvGraphicFramePr>
            <a:graphicFrameLocks noGrp="1"/>
          </p:cNvGraphicFramePr>
          <p:nvPr>
            <p:extLst>
              <p:ext uri="{D42A27DB-BD31-4B8C-83A1-F6EECF244321}">
                <p14:modId xmlns:p14="http://schemas.microsoft.com/office/powerpoint/2010/main" val="1993368982"/>
              </p:ext>
            </p:extLst>
          </p:nvPr>
        </p:nvGraphicFramePr>
        <p:xfrm>
          <a:off x="786067" y="2084599"/>
          <a:ext cx="4048523" cy="1097280"/>
        </p:xfrm>
        <a:graphic>
          <a:graphicData uri="http://schemas.openxmlformats.org/drawingml/2006/table">
            <a:tbl>
              <a:tblPr rtl="1" firstRow="1" bandRow="1">
                <a:tableStyleId>{5940675A-B579-460E-94D1-54222C63F5DA}</a:tableStyleId>
              </a:tblPr>
              <a:tblGrid>
                <a:gridCol w="1349508">
                  <a:extLst>
                    <a:ext uri="{9D8B030D-6E8A-4147-A177-3AD203B41FA5}">
                      <a16:colId xmlns:a16="http://schemas.microsoft.com/office/drawing/2014/main" val="59792494"/>
                    </a:ext>
                  </a:extLst>
                </a:gridCol>
                <a:gridCol w="1383245">
                  <a:extLst>
                    <a:ext uri="{9D8B030D-6E8A-4147-A177-3AD203B41FA5}">
                      <a16:colId xmlns:a16="http://schemas.microsoft.com/office/drawing/2014/main" val="2527656177"/>
                    </a:ext>
                  </a:extLst>
                </a:gridCol>
                <a:gridCol w="1315770">
                  <a:extLst>
                    <a:ext uri="{9D8B030D-6E8A-4147-A177-3AD203B41FA5}">
                      <a16:colId xmlns:a16="http://schemas.microsoft.com/office/drawing/2014/main" val="2973129190"/>
                    </a:ext>
                  </a:extLst>
                </a:gridCol>
              </a:tblGrid>
              <a:tr h="332333">
                <a:tc>
                  <a:txBody>
                    <a:bodyPr/>
                    <a:lstStyle/>
                    <a:p>
                      <a:pPr rtl="1"/>
                      <a:endParaRPr lang="ar-SA" dirty="0"/>
                    </a:p>
                  </a:txBody>
                  <a:tcPr>
                    <a:solidFill>
                      <a:schemeClr val="accent1">
                        <a:lumMod val="20000"/>
                        <a:lumOff val="80000"/>
                      </a:schemeClr>
                    </a:solidFill>
                  </a:tcPr>
                </a:tc>
                <a:tc>
                  <a:txBody>
                    <a:bodyPr/>
                    <a:lstStyle/>
                    <a:p>
                      <a:pPr rtl="1"/>
                      <a:endParaRPr lang="ar-SA" dirty="0"/>
                    </a:p>
                  </a:txBody>
                  <a:tcPr>
                    <a:solidFill>
                      <a:schemeClr val="accent1">
                        <a:lumMod val="20000"/>
                        <a:lumOff val="80000"/>
                      </a:schemeClr>
                    </a:solidFill>
                  </a:tcPr>
                </a:tc>
                <a:tc>
                  <a:txBody>
                    <a:bodyPr/>
                    <a:lstStyle/>
                    <a:p>
                      <a:pPr rtl="1"/>
                      <a:endParaRPr lang="ar-SA"/>
                    </a:p>
                  </a:txBody>
                  <a:tcPr>
                    <a:solidFill>
                      <a:schemeClr val="accent1">
                        <a:lumMod val="20000"/>
                        <a:lumOff val="80000"/>
                      </a:schemeClr>
                    </a:solidFill>
                  </a:tcPr>
                </a:tc>
                <a:extLst>
                  <a:ext uri="{0D108BD9-81ED-4DB2-BD59-A6C34878D82A}">
                    <a16:rowId xmlns:a16="http://schemas.microsoft.com/office/drawing/2014/main" val="3808394261"/>
                  </a:ext>
                </a:extLst>
              </a:tr>
              <a:tr h="332333">
                <a:tc>
                  <a:txBody>
                    <a:bodyPr/>
                    <a:lstStyle/>
                    <a:p>
                      <a:pPr rtl="1"/>
                      <a:endParaRPr lang="ar-SA"/>
                    </a:p>
                  </a:txBody>
                  <a:tcPr>
                    <a:solidFill>
                      <a:schemeClr val="accent1">
                        <a:lumMod val="20000"/>
                        <a:lumOff val="80000"/>
                      </a:schemeClr>
                    </a:solidFill>
                  </a:tcPr>
                </a:tc>
                <a:tc>
                  <a:txBody>
                    <a:bodyPr/>
                    <a:lstStyle/>
                    <a:p>
                      <a:pPr rtl="1"/>
                      <a:endParaRPr lang="ar-SA" dirty="0"/>
                    </a:p>
                  </a:txBody>
                  <a:tcPr>
                    <a:solidFill>
                      <a:schemeClr val="accent1">
                        <a:lumMod val="20000"/>
                        <a:lumOff val="80000"/>
                      </a:schemeClr>
                    </a:solidFill>
                  </a:tcPr>
                </a:tc>
                <a:tc>
                  <a:txBody>
                    <a:bodyPr/>
                    <a:lstStyle/>
                    <a:p>
                      <a:pPr rtl="1"/>
                      <a:endParaRPr lang="ar-SA" dirty="0"/>
                    </a:p>
                  </a:txBody>
                  <a:tcPr>
                    <a:solidFill>
                      <a:schemeClr val="accent1">
                        <a:lumMod val="20000"/>
                        <a:lumOff val="80000"/>
                      </a:schemeClr>
                    </a:solidFill>
                  </a:tcPr>
                </a:tc>
                <a:extLst>
                  <a:ext uri="{0D108BD9-81ED-4DB2-BD59-A6C34878D82A}">
                    <a16:rowId xmlns:a16="http://schemas.microsoft.com/office/drawing/2014/main" val="1431908519"/>
                  </a:ext>
                </a:extLst>
              </a:tr>
              <a:tr h="332333">
                <a:tc>
                  <a:txBody>
                    <a:bodyPr/>
                    <a:lstStyle/>
                    <a:p>
                      <a:pPr rtl="1"/>
                      <a:endParaRPr lang="ar-SA" dirty="0"/>
                    </a:p>
                  </a:txBody>
                  <a:tcPr>
                    <a:solidFill>
                      <a:schemeClr val="accent1">
                        <a:lumMod val="20000"/>
                        <a:lumOff val="80000"/>
                      </a:schemeClr>
                    </a:solidFill>
                  </a:tcPr>
                </a:tc>
                <a:tc>
                  <a:txBody>
                    <a:bodyPr/>
                    <a:lstStyle/>
                    <a:p>
                      <a:pPr rtl="1"/>
                      <a:endParaRPr lang="ar-SA" dirty="0"/>
                    </a:p>
                  </a:txBody>
                  <a:tcPr>
                    <a:solidFill>
                      <a:schemeClr val="accent1">
                        <a:lumMod val="20000"/>
                        <a:lumOff val="80000"/>
                      </a:schemeClr>
                    </a:solidFill>
                  </a:tcPr>
                </a:tc>
                <a:tc>
                  <a:txBody>
                    <a:bodyPr/>
                    <a:lstStyle/>
                    <a:p>
                      <a:pPr rtl="1"/>
                      <a:endParaRPr lang="ar-SA" dirty="0"/>
                    </a:p>
                  </a:txBody>
                  <a:tcPr>
                    <a:solidFill>
                      <a:schemeClr val="accent1">
                        <a:lumMod val="20000"/>
                        <a:lumOff val="80000"/>
                      </a:schemeClr>
                    </a:solidFill>
                  </a:tcPr>
                </a:tc>
                <a:extLst>
                  <a:ext uri="{0D108BD9-81ED-4DB2-BD59-A6C34878D82A}">
                    <a16:rowId xmlns:a16="http://schemas.microsoft.com/office/drawing/2014/main" val="1256905386"/>
                  </a:ext>
                </a:extLst>
              </a:tr>
            </a:tbl>
          </a:graphicData>
        </a:graphic>
      </p:graphicFrame>
      <p:graphicFrame>
        <p:nvGraphicFramePr>
          <p:cNvPr id="6" name="جدول 5">
            <a:extLst>
              <a:ext uri="{FF2B5EF4-FFF2-40B4-BE49-F238E27FC236}">
                <a16:creationId xmlns:a16="http://schemas.microsoft.com/office/drawing/2014/main" id="{2ECBF1C1-5B48-63E0-64BB-5A3CACAD0E71}"/>
              </a:ext>
            </a:extLst>
          </p:cNvPr>
          <p:cNvGraphicFramePr>
            <a:graphicFrameLocks noGrp="1"/>
          </p:cNvGraphicFramePr>
          <p:nvPr>
            <p:extLst>
              <p:ext uri="{D42A27DB-BD31-4B8C-83A1-F6EECF244321}">
                <p14:modId xmlns:p14="http://schemas.microsoft.com/office/powerpoint/2010/main" val="1776125931"/>
              </p:ext>
            </p:extLst>
          </p:nvPr>
        </p:nvGraphicFramePr>
        <p:xfrm>
          <a:off x="994174" y="409436"/>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10 )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F0044077-C086-D69A-9523-CF72EAC3DD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59140" y="368543"/>
            <a:ext cx="904683" cy="1008323"/>
          </a:xfrm>
          <a:prstGeom prst="rect">
            <a:avLst/>
          </a:prstGeom>
        </p:spPr>
      </p:pic>
      <p:pic>
        <p:nvPicPr>
          <p:cNvPr id="10" name="صورة 9">
            <a:extLst>
              <a:ext uri="{FF2B5EF4-FFF2-40B4-BE49-F238E27FC236}">
                <a16:creationId xmlns:a16="http://schemas.microsoft.com/office/drawing/2014/main" id="{752CD3CB-D3DB-6F90-EF15-869061767C80}"/>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05289" y="317568"/>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1" name="صورة 10">
            <a:extLst>
              <a:ext uri="{FF2B5EF4-FFF2-40B4-BE49-F238E27FC236}">
                <a16:creationId xmlns:a16="http://schemas.microsoft.com/office/drawing/2014/main" id="{01CFD8F9-E5F6-20F0-0A48-D5FE834EA26F}"/>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910096" y="575804"/>
            <a:ext cx="331428" cy="501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141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5110161" y="2786853"/>
            <a:ext cx="6304372" cy="1569660"/>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كم عدد المربعات في الشكل المجاور:</a:t>
            </a:r>
          </a:p>
          <a:p>
            <a:pPr marL="0" marR="0" lvl="0" indent="0" algn="ctr" defTabSz="914400" rtl="1" eaLnBrk="1" fontAlgn="auto" latinLnBrk="0" hangingPunct="1">
              <a:lnSpc>
                <a:spcPct val="100000"/>
              </a:lnSpc>
              <a:spcBef>
                <a:spcPts val="0"/>
              </a:spcBef>
              <a:spcAft>
                <a:spcPts val="0"/>
              </a:spcAft>
              <a:buClrTx/>
              <a:buSzTx/>
              <a:buFontTx/>
              <a:buNone/>
              <a:tabLst/>
              <a:defRPr/>
            </a:pPr>
            <a:endParaRPr lang="ar-SA" sz="3200" b="1" dirty="0">
              <a:solidFill>
                <a:prstClr val="black"/>
              </a:solidFill>
              <a:latin typeface="Traditional Arabic" pitchFamily="18" charset="-78"/>
              <a:cs typeface="Traditional Arabic" pitchFamily="18" charset="-78"/>
              <a:sym typeface="Wingding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sym typeface="Wingdings"/>
              </a:rPr>
              <a:t>أ) 30      ب) 32       ج) 38        د) 40 </a:t>
            </a:r>
          </a:p>
        </p:txBody>
      </p:sp>
      <p:pic>
        <p:nvPicPr>
          <p:cNvPr id="26" name="صورة 25">
            <a:extLst>
              <a:ext uri="{FF2B5EF4-FFF2-40B4-BE49-F238E27FC236}">
                <a16:creationId xmlns:a16="http://schemas.microsoft.com/office/drawing/2014/main" id="{E4295CF4-C4C4-4187-891E-19EB1F9A1C2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6231654"/>
            <a:ext cx="12192000" cy="767204"/>
          </a:xfrm>
          <a:prstGeom prst="rect">
            <a:avLst/>
          </a:prstGeom>
        </p:spPr>
      </p:pic>
      <p:graphicFrame>
        <p:nvGraphicFramePr>
          <p:cNvPr id="6" name="جدول 5">
            <a:extLst>
              <a:ext uri="{FF2B5EF4-FFF2-40B4-BE49-F238E27FC236}">
                <a16:creationId xmlns:a16="http://schemas.microsoft.com/office/drawing/2014/main" id="{2ECBF1C1-5B48-63E0-64BB-5A3CACAD0E71}"/>
              </a:ext>
            </a:extLst>
          </p:cNvPr>
          <p:cNvGraphicFramePr>
            <a:graphicFrameLocks noGrp="1"/>
          </p:cNvGraphicFramePr>
          <p:nvPr>
            <p:extLst>
              <p:ext uri="{D42A27DB-BD31-4B8C-83A1-F6EECF244321}">
                <p14:modId xmlns:p14="http://schemas.microsoft.com/office/powerpoint/2010/main" val="1224019860"/>
              </p:ext>
            </p:extLst>
          </p:nvPr>
        </p:nvGraphicFramePr>
        <p:xfrm>
          <a:off x="994174" y="409436"/>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 ( 1 / 11 )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F0044077-C086-D69A-9523-CF72EAC3DD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59140" y="368543"/>
            <a:ext cx="904683" cy="1008323"/>
          </a:xfrm>
          <a:prstGeom prst="rect">
            <a:avLst/>
          </a:prstGeom>
        </p:spPr>
      </p:pic>
      <p:pic>
        <p:nvPicPr>
          <p:cNvPr id="10" name="صورة 9">
            <a:extLst>
              <a:ext uri="{FF2B5EF4-FFF2-40B4-BE49-F238E27FC236}">
                <a16:creationId xmlns:a16="http://schemas.microsoft.com/office/drawing/2014/main" id="{752CD3CB-D3DB-6F90-EF15-869061767C80}"/>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05289" y="317568"/>
            <a:ext cx="1204872" cy="1018404"/>
          </a:xfrm>
          <a:prstGeom prst="rect">
            <a:avLst/>
          </a:prstGeom>
          <a:noFill/>
          <a:extLst>
            <a:ext uri="{909E8E84-426E-40DD-AFC4-6F175D3DCCD1}">
              <a14:hiddenFill xmlns:a14="http://schemas.microsoft.com/office/drawing/2010/main">
                <a:solidFill>
                  <a:srgbClr val="FFFFFF"/>
                </a:solidFill>
              </a14:hiddenFill>
            </a:ext>
          </a:extLst>
        </p:spPr>
      </p:pic>
      <p:pic>
        <p:nvPicPr>
          <p:cNvPr id="11" name="صورة 10">
            <a:extLst>
              <a:ext uri="{FF2B5EF4-FFF2-40B4-BE49-F238E27FC236}">
                <a16:creationId xmlns:a16="http://schemas.microsoft.com/office/drawing/2014/main" id="{01CFD8F9-E5F6-20F0-0A48-D5FE834EA26F}"/>
              </a:ext>
            </a:extLst>
          </p:cNvPr>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910096" y="575804"/>
            <a:ext cx="331428" cy="501931"/>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a:extLst>
              <a:ext uri="{FF2B5EF4-FFF2-40B4-BE49-F238E27FC236}">
                <a16:creationId xmlns:a16="http://schemas.microsoft.com/office/drawing/2014/main" id="{94E60452-B62D-0CCD-9C0E-FD2F7FA610AB}"/>
              </a:ext>
            </a:extLst>
          </p:cNvPr>
          <p:cNvPicPr>
            <a:picLocks noChangeAspect="1"/>
          </p:cNvPicPr>
          <p:nvPr/>
        </p:nvPicPr>
        <p:blipFill>
          <a:blip r:embed="rId7"/>
          <a:stretch>
            <a:fillRect/>
          </a:stretch>
        </p:blipFill>
        <p:spPr>
          <a:xfrm>
            <a:off x="1282700" y="2203885"/>
            <a:ext cx="3298094" cy="2814242"/>
          </a:xfrm>
          <a:prstGeom prst="rect">
            <a:avLst/>
          </a:prstGeom>
        </p:spPr>
      </p:pic>
      <p:sp>
        <p:nvSpPr>
          <p:cNvPr id="13" name="شكل بيضاوي 12">
            <a:extLst>
              <a:ext uri="{FF2B5EF4-FFF2-40B4-BE49-F238E27FC236}">
                <a16:creationId xmlns:a16="http://schemas.microsoft.com/office/drawing/2014/main" id="{18169145-846A-7DB2-229F-8DF3DC4D21D0}"/>
              </a:ext>
            </a:extLst>
          </p:cNvPr>
          <p:cNvSpPr/>
          <p:nvPr/>
        </p:nvSpPr>
        <p:spPr>
          <a:xfrm>
            <a:off x="5110161" y="3611006"/>
            <a:ext cx="1598838" cy="769441"/>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1060443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صورة 2" descr="صورة تحتوي على كوب, قهوة, منضدة, تبرع&#10;&#10;تم إنشاء الوصف تلقائياً">
            <a:extLst>
              <a:ext uri="{FF2B5EF4-FFF2-40B4-BE49-F238E27FC236}">
                <a16:creationId xmlns:a16="http://schemas.microsoft.com/office/drawing/2014/main" id="{41CA9A7C-BB63-4BAB-A465-9DF52ADCCC9A}"/>
              </a:ext>
            </a:extLst>
          </p:cNvPr>
          <p:cNvPicPr>
            <a:picLocks noChangeAspect="1"/>
          </p:cNvPicPr>
          <p:nvPr/>
        </p:nvPicPr>
        <p:blipFill rotWithShape="1">
          <a:blip r:embed="rId2">
            <a:extLst>
              <a:ext uri="{28A0092B-C50C-407E-A947-70E740481C1C}">
                <a14:useLocalDpi xmlns:a14="http://schemas.microsoft.com/office/drawing/2010/main" val="0"/>
              </a:ext>
            </a:extLst>
          </a:blip>
          <a:srcRect l="519" r="11358"/>
          <a:stretch/>
        </p:blipFill>
        <p:spPr>
          <a:xfrm>
            <a:off x="2522356" y="10"/>
            <a:ext cx="9669642" cy="6857990"/>
          </a:xfrm>
          <a:prstGeom prst="rect">
            <a:avLst/>
          </a:prstGeom>
          <a:scene3d>
            <a:camera prst="orthographicFront"/>
            <a:lightRig rig="threePt" dir="t"/>
          </a:scene3d>
          <a:sp3d>
            <a:bevelT w="165100" prst="coolSlant"/>
          </a:sp3d>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مستطيل 3">
            <a:extLst>
              <a:ext uri="{FF2B5EF4-FFF2-40B4-BE49-F238E27FC236}">
                <a16:creationId xmlns:a16="http://schemas.microsoft.com/office/drawing/2014/main" id="{A5E911FF-72AD-4D7A-BE78-A54B2E8A0FBC}"/>
              </a:ext>
            </a:extLst>
          </p:cNvPr>
          <p:cNvSpPr/>
          <p:nvPr/>
        </p:nvSpPr>
        <p:spPr>
          <a:xfrm>
            <a:off x="-127059" y="2530290"/>
            <a:ext cx="3822189" cy="3742762"/>
          </a:xfrm>
          <a:prstGeom prst="rect">
            <a:avLst/>
          </a:prstGeom>
        </p:spPr>
        <p:txBody>
          <a:bodyPr vert="horz" lIns="91440" tIns="45720" rIns="91440" bIns="45720" rtlCol="0">
            <a:normAutofit/>
          </a:bodyPr>
          <a:lstStyle/>
          <a:p>
            <a:pPr marL="0" marR="0" lvl="0" indent="0" algn="ctr" defTabSz="914400" rtl="1" eaLnBrk="1" fontAlgn="auto" latinLnBrk="0" hangingPunct="1">
              <a:lnSpc>
                <a:spcPct val="90000"/>
              </a:lnSpc>
              <a:spcBef>
                <a:spcPts val="0"/>
              </a:spcBef>
              <a:spcAft>
                <a:spcPts val="600"/>
              </a:spcAft>
              <a:buClrTx/>
              <a:buSzTx/>
              <a:buFontTx/>
              <a:buNone/>
              <a:tabLst/>
              <a:defRPr/>
            </a:pPr>
            <a:r>
              <a:rPr kumimoji="0" lang="en-US" sz="5400" b="1" i="0" u="none" strike="noStrike" kern="1200" cap="none" spc="0" normalizeH="0" baseline="0" noProof="0" dirty="0">
                <a:ln>
                  <a:noFill/>
                </a:ln>
                <a:solidFill>
                  <a:srgbClr val="FF3B3B"/>
                </a:solidFill>
                <a:effectLst>
                  <a:outerShdw blurRad="50800" dist="38100" dir="2700000" algn="tl" rotWithShape="0">
                    <a:prstClr val="black">
                      <a:alpha val="40000"/>
                    </a:prstClr>
                  </a:outerShdw>
                </a:effectLst>
                <a:uLnTx/>
                <a:uFillTx/>
                <a:latin typeface="Calibri" panose="020F0502020204030204"/>
                <a:ea typeface="+mn-ea"/>
                <a:cs typeface="+mn-cs"/>
              </a:rPr>
              <a:t>استراحة</a:t>
            </a:r>
            <a:endParaRPr kumimoji="0" lang="en-US" sz="5400" b="0" i="0" u="none" strike="noStrike" kern="1200" cap="none" spc="0" normalizeH="0" baseline="0" noProof="0" dirty="0">
              <a:ln>
                <a:noFill/>
              </a:ln>
              <a:solidFill>
                <a:srgbClr val="FF3B3B"/>
              </a:solidFill>
              <a:effectLst>
                <a:outerShdw blurRad="50800" dist="38100" dir="2700000" algn="tl" rotWithShape="0">
                  <a:prstClr val="black">
                    <a:alpha val="40000"/>
                  </a:prstClr>
                </a:outerShdw>
              </a:effectLst>
              <a:uLnTx/>
              <a:uFillTx/>
              <a:latin typeface="Calibri" panose="020F0502020204030204"/>
              <a:ea typeface="+mn-ea"/>
              <a:cs typeface="+mn-cs"/>
            </a:endParaRPr>
          </a:p>
        </p:txBody>
      </p:sp>
      <p:pic>
        <p:nvPicPr>
          <p:cNvPr id="5" name="صورة 4">
            <a:extLst>
              <a:ext uri="{FF2B5EF4-FFF2-40B4-BE49-F238E27FC236}">
                <a16:creationId xmlns:a16="http://schemas.microsoft.com/office/drawing/2014/main" id="{5F2C06B8-5979-4409-974A-2E4415E6A5E2}"/>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4002567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مستطيل 3"/>
          <p:cNvSpPr/>
          <p:nvPr/>
        </p:nvSpPr>
        <p:spPr>
          <a:xfrm>
            <a:off x="-350520" y="483620"/>
            <a:ext cx="10515600" cy="1860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200" b="1" i="0" u="none" strike="noStrike" kern="1200" cap="none" spc="0" normalizeH="0" baseline="0" noProof="0" dirty="0">
                <a:ln w="12700">
                  <a:solidFill>
                    <a:srgbClr val="A5A5A5">
                      <a:lumMod val="50000"/>
                    </a:srgbClr>
                  </a:solidFill>
                  <a:prstDash val="solid"/>
                </a:ln>
                <a:solidFill>
                  <a:prstClr val="black"/>
                </a:solidFill>
                <a:effectLst>
                  <a:glow rad="228600">
                    <a:srgbClr val="ED7D31">
                      <a:satMod val="175000"/>
                      <a:alpha val="40000"/>
                    </a:srgbClr>
                  </a:glow>
                  <a:innerShdw blurRad="177800">
                    <a:srgbClr val="A5A5A5">
                      <a:lumMod val="50000"/>
                    </a:srgbClr>
                  </a:innerShdw>
                </a:effectLst>
                <a:uLnTx/>
                <a:uFillTx/>
                <a:latin typeface="Calibri Light" panose="020F0302020204030204"/>
                <a:ea typeface="+mn-ea"/>
                <a:cs typeface="+mn-cs"/>
              </a:rPr>
              <a:t>استراتيجيات و فنيات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200" b="1" i="0" u="none" strike="noStrike" kern="1200" cap="none" spc="0" normalizeH="0" baseline="0" noProof="0" dirty="0">
                <a:ln w="12700">
                  <a:solidFill>
                    <a:srgbClr val="A5A5A5">
                      <a:lumMod val="50000"/>
                    </a:srgbClr>
                  </a:solidFill>
                  <a:prstDash val="solid"/>
                </a:ln>
                <a:solidFill>
                  <a:prstClr val="black"/>
                </a:solidFill>
                <a:effectLst>
                  <a:glow rad="228600">
                    <a:srgbClr val="ED7D31">
                      <a:satMod val="175000"/>
                      <a:alpha val="40000"/>
                    </a:srgbClr>
                  </a:glow>
                  <a:innerShdw blurRad="177800">
                    <a:srgbClr val="A5A5A5">
                      <a:lumMod val="50000"/>
                    </a:srgbClr>
                  </a:innerShdw>
                </a:effectLst>
                <a:uLnTx/>
                <a:uFillTx/>
                <a:latin typeface="Calibri Light" panose="020F0302020204030204"/>
                <a:ea typeface="+mn-ea"/>
                <a:cs typeface="+mn-cs"/>
              </a:rPr>
              <a:t>لحل مسائل القدرات العامة</a:t>
            </a:r>
          </a:p>
        </p:txBody>
      </p:sp>
      <p:pic>
        <p:nvPicPr>
          <p:cNvPr id="53250" name="Picture 2" descr="Related image"/>
          <p:cNvPicPr>
            <a:picLocks noChangeAspect="1" noChangeArrowheads="1"/>
          </p:cNvPicPr>
          <p:nvPr/>
        </p:nvPicPr>
        <p:blipFill>
          <a:blip r:embed="rId2"/>
          <a:stretch>
            <a:fillRect/>
          </a:stretch>
        </p:blipFill>
        <p:spPr bwMode="auto">
          <a:xfrm>
            <a:off x="2962133" y="2435624"/>
            <a:ext cx="3938756" cy="3938756"/>
          </a:xfrm>
          <a:prstGeom prst="rect">
            <a:avLst/>
          </a:prstGeom>
          <a:noFill/>
        </p:spPr>
      </p:pic>
      <p:pic>
        <p:nvPicPr>
          <p:cNvPr id="5" name="صورة 4">
            <a:extLst>
              <a:ext uri="{FF2B5EF4-FFF2-40B4-BE49-F238E27FC236}">
                <a16:creationId xmlns:a16="http://schemas.microsoft.com/office/drawing/2014/main" id="{072083A9-15A1-481F-BCC2-B0249529D94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5400000">
            <a:off x="7188238" y="1857288"/>
            <a:ext cx="6858002" cy="3143425"/>
          </a:xfrm>
          <a:prstGeom prst="rect">
            <a:avLst/>
          </a:prstGeom>
        </p:spPr>
      </p:pic>
    </p:spTree>
    <p:extLst>
      <p:ext uri="{BB962C8B-B14F-4D97-AF65-F5344CB8AC3E}">
        <p14:creationId xmlns:p14="http://schemas.microsoft.com/office/powerpoint/2010/main" val="1502038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2" name="Freeform: Shape 4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45" name="Freeform: Shape 4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Shape 4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Shape 4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Freeform: Shape 4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0" name="Freeform: Shape 4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Freeform: Shape 5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مستطيل 3">
            <a:extLst>
              <a:ext uri="{FF2B5EF4-FFF2-40B4-BE49-F238E27FC236}">
                <a16:creationId xmlns:a16="http://schemas.microsoft.com/office/drawing/2014/main" id="{946705B6-A8A8-4ED0-8910-C1DD1F85D4F8}"/>
              </a:ext>
            </a:extLst>
          </p:cNvPr>
          <p:cNvSpPr/>
          <p:nvPr/>
        </p:nvSpPr>
        <p:spPr>
          <a:xfrm>
            <a:off x="3371787" y="1741337"/>
            <a:ext cx="5448730" cy="2387918"/>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استراتيجية</a:t>
            </a: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الاستبعاد</a:t>
            </a:r>
            <a:endPar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endParaRPr>
          </a:p>
        </p:txBody>
      </p:sp>
      <p:grpSp>
        <p:nvGrpSpPr>
          <p:cNvPr id="53" name="Group 5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54" name="Freeform: Shape 5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7" name="Freeform: Shape 5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60" name="Freeform: Shape 5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63" name="Freeform: Shape 6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67900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2000" fill="hold"/>
                                        <p:tgtEl>
                                          <p:spTgt spid="4">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AutoShape 4">
            <a:hlinkClick r:id="" action="ppaction://noaction" highlightClick="1"/>
          </p:cNvPr>
          <p:cNvSpPr>
            <a:spLocks noChangeArrowheads="1"/>
          </p:cNvSpPr>
          <p:nvPr/>
        </p:nvSpPr>
        <p:spPr bwMode="auto">
          <a:xfrm>
            <a:off x="2424113" y="260351"/>
            <a:ext cx="7129462" cy="792163"/>
          </a:xfrm>
          <a:prstGeom prst="actionButtonBlank">
            <a:avLst/>
          </a:prstGeom>
          <a:solidFill>
            <a:schemeClr val="accent1"/>
          </a:solidFill>
          <a:ln w="9525">
            <a:noFill/>
            <a:miter lim="800000"/>
            <a:headEnd/>
            <a:tailEnd/>
          </a:ln>
        </p:spPr>
        <p:txBody>
          <a:bodyPr wrap="none" anchor="ctr"/>
          <a:lstStyle/>
          <a:p>
            <a:pPr algn="ctr"/>
            <a:r>
              <a:rPr lang="ar-SA" sz="4400" dirty="0">
                <a:cs typeface="AL-Mateen" pitchFamily="2" charset="-78"/>
              </a:rPr>
              <a:t>استراتيجية الاستبعاد </a:t>
            </a:r>
            <a:endParaRPr lang="en-US" sz="4400" dirty="0">
              <a:cs typeface="AL-Mateen" pitchFamily="2" charset="-78"/>
            </a:endParaRPr>
          </a:p>
        </p:txBody>
      </p:sp>
      <p:sp>
        <p:nvSpPr>
          <p:cNvPr id="77830" name="Oval 6"/>
          <p:cNvSpPr>
            <a:spLocks noChangeArrowheads="1"/>
          </p:cNvSpPr>
          <p:nvPr/>
        </p:nvSpPr>
        <p:spPr bwMode="auto">
          <a:xfrm>
            <a:off x="9409113" y="1341438"/>
            <a:ext cx="1008062" cy="647700"/>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wrap="none" anchor="ctr"/>
          <a:lstStyle/>
          <a:p>
            <a:pPr>
              <a:defRPr/>
            </a:pPr>
            <a:r>
              <a:rPr lang="ar-SA" sz="3200" b="1" dirty="0"/>
              <a:t>مثال</a:t>
            </a:r>
            <a:endParaRPr lang="en-US" sz="3200" b="1" dirty="0"/>
          </a:p>
        </p:txBody>
      </p:sp>
      <p:sp>
        <p:nvSpPr>
          <p:cNvPr id="15" name="Oval 14"/>
          <p:cNvSpPr>
            <a:spLocks noChangeArrowheads="1"/>
          </p:cNvSpPr>
          <p:nvPr/>
        </p:nvSpPr>
        <p:spPr bwMode="auto">
          <a:xfrm>
            <a:off x="3287688" y="4117483"/>
            <a:ext cx="1656184" cy="738664"/>
          </a:xfrm>
          <a:prstGeom prst="ellipse">
            <a:avLst/>
          </a:prstGeom>
          <a:noFill/>
          <a:ln w="57150">
            <a:solidFill>
              <a:srgbClr val="FFFF00"/>
            </a:solidFill>
            <a:round/>
            <a:headEnd/>
            <a:tailEnd/>
          </a:ln>
        </p:spPr>
        <p:txBody>
          <a:bodyPr wrap="none" anchor="ctr"/>
          <a:lstStyle/>
          <a:p>
            <a:endParaRPr lang="ar-SA" dirty="0"/>
          </a:p>
        </p:txBody>
      </p:sp>
      <p:sp>
        <p:nvSpPr>
          <p:cNvPr id="8" name="مربع نص 7">
            <a:extLst>
              <a:ext uri="{FF2B5EF4-FFF2-40B4-BE49-F238E27FC236}">
                <a16:creationId xmlns:a16="http://schemas.microsoft.com/office/drawing/2014/main" id="{EBD68BF5-269B-47EC-A179-C4287436CF55}"/>
              </a:ext>
            </a:extLst>
          </p:cNvPr>
          <p:cNvSpPr txBox="1"/>
          <p:nvPr/>
        </p:nvSpPr>
        <p:spPr>
          <a:xfrm>
            <a:off x="1853354" y="1400900"/>
            <a:ext cx="7606559" cy="1754326"/>
          </a:xfrm>
          <a:prstGeom prst="rect">
            <a:avLst/>
          </a:prstGeom>
          <a:noFill/>
        </p:spPr>
        <p:txBody>
          <a:bodyPr wrap="square" rtlCol="1">
            <a:spAutoFit/>
          </a:bodyPr>
          <a:lstStyle/>
          <a:p>
            <a:r>
              <a:rPr lang="ar-SA" sz="3600" b="1" dirty="0">
                <a:solidFill>
                  <a:srgbClr val="CC0000"/>
                </a:solidFill>
              </a:rPr>
              <a:t>إذا قاس محمد طوله بالسنتميترات فوجد أن طوله هو 3 أمثال طول أخيه خالد , فما طول محمد إذا علمت أن طول خالد هو عدد صحيح ؟ </a:t>
            </a:r>
          </a:p>
        </p:txBody>
      </p:sp>
      <p:sp>
        <p:nvSpPr>
          <p:cNvPr id="10" name="Text Box 7"/>
          <p:cNvSpPr txBox="1">
            <a:spLocks noChangeArrowheads="1"/>
          </p:cNvSpPr>
          <p:nvPr/>
        </p:nvSpPr>
        <p:spPr bwMode="auto">
          <a:xfrm>
            <a:off x="2676737" y="3378818"/>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   130                        ب  140</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ج  160                           د    150</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7" name="صورة 6">
            <a:extLst>
              <a:ext uri="{FF2B5EF4-FFF2-40B4-BE49-F238E27FC236}">
                <a16:creationId xmlns:a16="http://schemas.microsoft.com/office/drawing/2014/main" id="{65803E60-5786-426A-ADD3-3DB4E3CB734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221539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15" grpId="0"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DC201D92-FD8A-451B-B7AA-B0C7DB33FEF8}"/>
              </a:ext>
            </a:extLst>
          </p:cNvPr>
          <p:cNvSpPr txBox="1"/>
          <p:nvPr/>
        </p:nvSpPr>
        <p:spPr>
          <a:xfrm>
            <a:off x="2364131" y="2204579"/>
            <a:ext cx="7606559" cy="646331"/>
          </a:xfrm>
          <a:prstGeom prst="rect">
            <a:avLst/>
          </a:prstGeom>
          <a:noFill/>
        </p:spPr>
        <p:txBody>
          <a:bodyPr wrap="square" rtlCol="1">
            <a:spAutoFit/>
          </a:bodyPr>
          <a:lstStyle/>
          <a:p>
            <a:pPr algn="ctr"/>
            <a:r>
              <a:rPr lang="ar-SA" sz="3600" b="1" dirty="0">
                <a:solidFill>
                  <a:srgbClr val="CC0000"/>
                </a:solidFill>
              </a:rPr>
              <a:t>2</a:t>
            </a:r>
            <a:r>
              <a:rPr lang="en-GB" sz="3600" b="1" dirty="0">
                <a:solidFill>
                  <a:srgbClr val="CC0000"/>
                </a:solidFill>
              </a:rPr>
              <a:t>,</a:t>
            </a:r>
            <a:r>
              <a:rPr lang="ar-SA" sz="3600" b="1" dirty="0">
                <a:solidFill>
                  <a:srgbClr val="CC0000"/>
                </a:solidFill>
              </a:rPr>
              <a:t> 6 × 13</a:t>
            </a:r>
            <a:r>
              <a:rPr lang="en-US" sz="3600" b="1" dirty="0">
                <a:solidFill>
                  <a:srgbClr val="CC0000"/>
                </a:solidFill>
              </a:rPr>
              <a:t>,</a:t>
            </a:r>
            <a:r>
              <a:rPr lang="ar-BH" sz="3600" b="1" dirty="0">
                <a:solidFill>
                  <a:srgbClr val="CC0000"/>
                </a:solidFill>
              </a:rPr>
              <a:t> </a:t>
            </a:r>
            <a:r>
              <a:rPr lang="ar-SA" sz="3600" b="1" dirty="0">
                <a:solidFill>
                  <a:srgbClr val="CC0000"/>
                </a:solidFill>
              </a:rPr>
              <a:t>14</a:t>
            </a:r>
          </a:p>
        </p:txBody>
      </p:sp>
      <p:sp>
        <p:nvSpPr>
          <p:cNvPr id="5" name="Text Box 7">
            <a:extLst>
              <a:ext uri="{FF2B5EF4-FFF2-40B4-BE49-F238E27FC236}">
                <a16:creationId xmlns:a16="http://schemas.microsoft.com/office/drawing/2014/main" id="{B34FC876-44B9-45E0-A70B-F8013A2A3F34}"/>
              </a:ext>
            </a:extLst>
          </p:cNvPr>
          <p:cNvSpPr txBox="1">
            <a:spLocks noGrp="1" noChangeArrowheads="1"/>
          </p:cNvSpPr>
          <p:nvPr>
            <p:ph idx="1"/>
          </p:nvPr>
        </p:nvSpPr>
        <p:spPr bwMode="auto">
          <a:xfrm>
            <a:off x="2014195" y="3200400"/>
            <a:ext cx="7848600" cy="1366528"/>
          </a:xfrm>
          <a:prstGeom prst="rect">
            <a:avLst/>
          </a:prstGeom>
          <a:noFill/>
          <a:ln w="9525">
            <a:solidFill>
              <a:schemeClr val="folHlink"/>
            </a:solidFill>
            <a:miter lim="800000"/>
            <a:headEnd/>
            <a:tailEnd/>
          </a:ln>
          <a:effectLst/>
        </p:spPr>
        <p:txBody>
          <a:bodyPr wrap="square">
            <a:spAutoFit/>
          </a:bodyPr>
          <a:lstStyle/>
          <a:p>
            <a:pPr marL="0" indent="0" algn="r">
              <a:spcBef>
                <a:spcPct val="50000"/>
              </a:spcBef>
              <a:buNone/>
              <a:defRPr/>
            </a:pPr>
            <a:r>
              <a:rPr lang="ar-SA" sz="3600" b="1" dirty="0">
                <a:solidFill>
                  <a:schemeClr val="tx2"/>
                </a:solidFill>
                <a:effectLst>
                  <a:outerShdw blurRad="38100" dist="38100" dir="2700000" algn="tl">
                    <a:srgbClr val="C0C0C0"/>
                  </a:outerShdw>
                </a:effectLst>
              </a:rPr>
              <a:t>أ /  606</a:t>
            </a:r>
            <a:r>
              <a:rPr lang="en-US" sz="3600" b="1" dirty="0">
                <a:solidFill>
                  <a:schemeClr val="tx2"/>
                </a:solidFill>
                <a:effectLst>
                  <a:outerShdw blurRad="38100" dist="38100" dir="2700000" algn="tl">
                    <a:srgbClr val="C0C0C0"/>
                  </a:outerShdw>
                </a:effectLst>
              </a:rPr>
              <a:t>,</a:t>
            </a:r>
            <a:r>
              <a:rPr lang="ar-BH" sz="3600" b="1" dirty="0">
                <a:solidFill>
                  <a:schemeClr val="tx2"/>
                </a:solidFill>
                <a:effectLst>
                  <a:outerShdw blurRad="38100" dist="38100" dir="2700000" algn="tl">
                    <a:srgbClr val="C0C0C0"/>
                  </a:outerShdw>
                </a:effectLst>
              </a:rPr>
              <a:t> </a:t>
            </a:r>
            <a:r>
              <a:rPr lang="ar-SA" sz="3600" b="1" dirty="0">
                <a:solidFill>
                  <a:schemeClr val="tx2"/>
                </a:solidFill>
                <a:effectLst>
                  <a:outerShdw blurRad="38100" dist="38100" dir="2700000" algn="tl">
                    <a:srgbClr val="C0C0C0"/>
                  </a:outerShdw>
                </a:effectLst>
              </a:rPr>
              <a:t>87           ب/ 602 </a:t>
            </a:r>
            <a:r>
              <a:rPr lang="en-US" sz="3600" b="1" dirty="0">
                <a:solidFill>
                  <a:schemeClr val="tx2"/>
                </a:solidFill>
                <a:effectLst>
                  <a:outerShdw blurRad="38100" dist="38100" dir="2700000" algn="tl">
                    <a:srgbClr val="C0C0C0"/>
                  </a:outerShdw>
                </a:effectLst>
              </a:rPr>
              <a:t>,</a:t>
            </a:r>
            <a:r>
              <a:rPr lang="ar-BH" sz="3600" b="1" dirty="0">
                <a:solidFill>
                  <a:schemeClr val="tx2"/>
                </a:solidFill>
                <a:effectLst>
                  <a:outerShdw blurRad="38100" dist="38100" dir="2700000" algn="tl">
                    <a:srgbClr val="C0C0C0"/>
                  </a:outerShdw>
                </a:effectLst>
              </a:rPr>
              <a:t> </a:t>
            </a:r>
            <a:r>
              <a:rPr lang="ar-SA" sz="3600" b="1" dirty="0">
                <a:solidFill>
                  <a:schemeClr val="tx2"/>
                </a:solidFill>
                <a:effectLst>
                  <a:outerShdw blurRad="38100" dist="38100" dir="2700000" algn="tl">
                    <a:srgbClr val="C0C0C0"/>
                  </a:outerShdw>
                </a:effectLst>
              </a:rPr>
              <a:t>87</a:t>
            </a:r>
            <a:r>
              <a:rPr lang="ar-BH" sz="3600" b="1" dirty="0">
                <a:solidFill>
                  <a:schemeClr val="tx2"/>
                </a:solidFill>
                <a:effectLst>
                  <a:outerShdw blurRad="38100" dist="38100" dir="2700000" algn="tl">
                    <a:srgbClr val="C0C0C0"/>
                  </a:outerShdw>
                </a:effectLst>
              </a:rPr>
              <a:t> </a:t>
            </a:r>
            <a:endParaRPr lang="ar-SA" sz="3600" b="1" dirty="0">
              <a:solidFill>
                <a:schemeClr val="tx2"/>
              </a:solidFill>
              <a:effectLst>
                <a:outerShdw blurRad="38100" dist="38100" dir="2700000" algn="tl">
                  <a:srgbClr val="C0C0C0"/>
                </a:outerShdw>
              </a:effectLst>
            </a:endParaRPr>
          </a:p>
          <a:p>
            <a:pPr marL="0" indent="0" algn="r">
              <a:spcBef>
                <a:spcPct val="50000"/>
              </a:spcBef>
              <a:buNone/>
              <a:defRPr/>
            </a:pPr>
            <a:r>
              <a:rPr lang="ar-SA" sz="3600" b="1" dirty="0">
                <a:solidFill>
                  <a:schemeClr val="tx2"/>
                </a:solidFill>
                <a:effectLst>
                  <a:outerShdw blurRad="38100" dist="38100" dir="2700000" algn="tl">
                    <a:srgbClr val="C0C0C0"/>
                  </a:outerShdw>
                </a:effectLst>
                <a:cs typeface="Times New Roman" pitchFamily="18" charset="0"/>
              </a:rPr>
              <a:t>ج /</a:t>
            </a:r>
            <a:r>
              <a:rPr lang="ar-SA" sz="3600" b="1" dirty="0">
                <a:solidFill>
                  <a:schemeClr val="tx2"/>
                </a:solidFill>
                <a:effectLst>
                  <a:outerShdw blurRad="38100" dist="38100" dir="2700000" algn="tl">
                    <a:srgbClr val="C0C0C0"/>
                  </a:outerShdw>
                </a:effectLst>
              </a:rPr>
              <a:t>652</a:t>
            </a:r>
            <a:r>
              <a:rPr lang="en-US" sz="3600" b="1" dirty="0">
                <a:solidFill>
                  <a:schemeClr val="tx2"/>
                </a:solidFill>
                <a:effectLst>
                  <a:outerShdw blurRad="38100" dist="38100" dir="2700000" algn="tl">
                    <a:srgbClr val="C0C0C0"/>
                  </a:outerShdw>
                </a:effectLst>
              </a:rPr>
              <a:t>,</a:t>
            </a:r>
            <a:r>
              <a:rPr lang="ar-BH" sz="3600" b="1" dirty="0">
                <a:solidFill>
                  <a:schemeClr val="tx2"/>
                </a:solidFill>
                <a:effectLst>
                  <a:outerShdw blurRad="38100" dist="38100" dir="2700000" algn="tl">
                    <a:srgbClr val="C0C0C0"/>
                  </a:outerShdw>
                </a:effectLst>
              </a:rPr>
              <a:t> 19</a:t>
            </a:r>
            <a:r>
              <a:rPr lang="ar-SA" sz="3600" b="1" dirty="0">
                <a:solidFill>
                  <a:schemeClr val="tx2"/>
                </a:solidFill>
                <a:effectLst>
                  <a:outerShdw blurRad="38100" dist="38100" dir="2700000" algn="tl">
                    <a:srgbClr val="C0C0C0"/>
                  </a:outerShdw>
                </a:effectLst>
                <a:cs typeface="Times New Roman" pitchFamily="18" charset="0"/>
              </a:rPr>
              <a:t>              د/ </a:t>
            </a:r>
            <a:r>
              <a:rPr lang="ar-SA" sz="3600" b="1" dirty="0">
                <a:solidFill>
                  <a:schemeClr val="tx2"/>
                </a:solidFill>
                <a:effectLst>
                  <a:outerShdw blurRad="38100" dist="38100" dir="2700000" algn="tl">
                    <a:srgbClr val="C0C0C0"/>
                  </a:outerShdw>
                </a:effectLst>
              </a:rPr>
              <a:t>786</a:t>
            </a:r>
            <a:r>
              <a:rPr lang="en-US" sz="3600" b="1" dirty="0">
                <a:solidFill>
                  <a:schemeClr val="tx2"/>
                </a:solidFill>
                <a:effectLst>
                  <a:outerShdw blurRad="38100" dist="38100" dir="2700000" algn="tl">
                    <a:srgbClr val="C0C0C0"/>
                  </a:outerShdw>
                </a:effectLst>
              </a:rPr>
              <a:t>,</a:t>
            </a:r>
            <a:r>
              <a:rPr lang="ar-BH" sz="3600" b="1" dirty="0">
                <a:solidFill>
                  <a:schemeClr val="tx2"/>
                </a:solidFill>
                <a:effectLst>
                  <a:outerShdw blurRad="38100" dist="38100" dir="2700000" algn="tl">
                    <a:srgbClr val="C0C0C0"/>
                  </a:outerShdw>
                </a:effectLst>
              </a:rPr>
              <a:t> </a:t>
            </a:r>
            <a:r>
              <a:rPr lang="ar-SA" sz="3600" b="1" dirty="0">
                <a:solidFill>
                  <a:schemeClr val="tx2"/>
                </a:solidFill>
                <a:effectLst>
                  <a:outerShdw blurRad="38100" dist="38100" dir="2700000" algn="tl">
                    <a:srgbClr val="C0C0C0"/>
                  </a:outerShdw>
                </a:effectLst>
              </a:rPr>
              <a:t>60</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 name="شكل بيضاوي 6">
            <a:extLst>
              <a:ext uri="{FF2B5EF4-FFF2-40B4-BE49-F238E27FC236}">
                <a16:creationId xmlns:a16="http://schemas.microsoft.com/office/drawing/2014/main" id="{B2AB18EE-7A29-461B-A92E-5065D09C3ED0}"/>
              </a:ext>
            </a:extLst>
          </p:cNvPr>
          <p:cNvSpPr/>
          <p:nvPr/>
        </p:nvSpPr>
        <p:spPr>
          <a:xfrm>
            <a:off x="6700887" y="3147750"/>
            <a:ext cx="3269754" cy="762000"/>
          </a:xfrm>
          <a:custGeom>
            <a:avLst/>
            <a:gdLst>
              <a:gd name="connsiteX0" fmla="*/ 0 w 3269754"/>
              <a:gd name="connsiteY0" fmla="*/ 381000 h 762000"/>
              <a:gd name="connsiteX1" fmla="*/ 1634877 w 3269754"/>
              <a:gd name="connsiteY1" fmla="*/ 0 h 762000"/>
              <a:gd name="connsiteX2" fmla="*/ 3269754 w 3269754"/>
              <a:gd name="connsiteY2" fmla="*/ 381000 h 762000"/>
              <a:gd name="connsiteX3" fmla="*/ 1634877 w 3269754"/>
              <a:gd name="connsiteY3" fmla="*/ 762000 h 762000"/>
              <a:gd name="connsiteX4" fmla="*/ 0 w 3269754"/>
              <a:gd name="connsiteY4" fmla="*/ 381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754" h="762000" extrusionOk="0">
                <a:moveTo>
                  <a:pt x="0" y="381000"/>
                </a:moveTo>
                <a:cubicBezTo>
                  <a:pt x="-18431" y="159211"/>
                  <a:pt x="668367" y="23867"/>
                  <a:pt x="1634877" y="0"/>
                </a:cubicBezTo>
                <a:cubicBezTo>
                  <a:pt x="2561763" y="5046"/>
                  <a:pt x="3234772" y="171692"/>
                  <a:pt x="3269754" y="381000"/>
                </a:cubicBezTo>
                <a:cubicBezTo>
                  <a:pt x="3256444" y="604418"/>
                  <a:pt x="2531408" y="797304"/>
                  <a:pt x="1634877" y="762000"/>
                </a:cubicBezTo>
                <a:cubicBezTo>
                  <a:pt x="716874" y="753747"/>
                  <a:pt x="29292" y="605416"/>
                  <a:pt x="0" y="381000"/>
                </a:cubicBezTo>
                <a:close/>
              </a:path>
            </a:pathLst>
          </a:custGeom>
          <a:noFill/>
          <a:ln w="34925">
            <a:solidFill>
              <a:srgbClr val="FFFF00"/>
            </a:solidFill>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dirty="0">
              <a:solidFill>
                <a:srgbClr val="FFFF00"/>
              </a:solidFill>
              <a:highlight>
                <a:srgbClr val="FFFF00"/>
              </a:highlight>
            </a:endParaRPr>
          </a:p>
        </p:txBody>
      </p:sp>
      <p:pic>
        <p:nvPicPr>
          <p:cNvPr id="6" name="صورة 5">
            <a:extLst>
              <a:ext uri="{FF2B5EF4-FFF2-40B4-BE49-F238E27FC236}">
                <a16:creationId xmlns:a16="http://schemas.microsoft.com/office/drawing/2014/main" id="{31280D7D-63B6-4703-91CA-749D1F59AC70}"/>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884C9C84-F619-0EB0-03DA-B2584FF8A34D}"/>
              </a:ext>
            </a:extLst>
          </p:cNvPr>
          <p:cNvGraphicFramePr>
            <a:graphicFrameLocks noGrp="1"/>
          </p:cNvGraphicFramePr>
          <p:nvPr>
            <p:extLst>
              <p:ext uri="{D42A27DB-BD31-4B8C-83A1-F6EECF244321}">
                <p14:modId xmlns:p14="http://schemas.microsoft.com/office/powerpoint/2010/main" val="514683535"/>
              </p:ext>
            </p:extLst>
          </p:nvPr>
        </p:nvGraphicFramePr>
        <p:xfrm>
          <a:off x="885820" y="53235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DB4533E9-EE32-F05B-0B00-D706BD7B12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51542" y="426405"/>
            <a:ext cx="904683" cy="1008323"/>
          </a:xfrm>
          <a:prstGeom prst="rect">
            <a:avLst/>
          </a:prstGeom>
        </p:spPr>
      </p:pic>
      <p:pic>
        <p:nvPicPr>
          <p:cNvPr id="8" name="صورة 7">
            <a:extLst>
              <a:ext uri="{FF2B5EF4-FFF2-40B4-BE49-F238E27FC236}">
                <a16:creationId xmlns:a16="http://schemas.microsoft.com/office/drawing/2014/main" id="{440895B7-46AE-6074-E574-EDB49A3311B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30541" y="486423"/>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99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1"/>
                                          </p:val>
                                        </p:tav>
                                        <p:tav tm="100000">
                                          <p:val>
                                            <p:strVal val="#ppt_x"/>
                                          </p:val>
                                        </p:tav>
                                      </p:tavLst>
                                    </p:anim>
                                    <p:anim calcmode="lin" valueType="num">
                                      <p:cBhvr>
                                        <p:cTn id="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7769474" y="3254156"/>
            <a:ext cx="1907927" cy="863327"/>
          </a:xfrm>
          <a:prstGeom prst="ellipse">
            <a:avLst/>
          </a:prstGeom>
          <a:noFill/>
          <a:ln w="57150">
            <a:solidFill>
              <a:srgbClr val="FFFF00"/>
            </a:solidFill>
            <a:round/>
            <a:headEnd/>
            <a:tailEnd/>
          </a:ln>
        </p:spPr>
        <p:txBody>
          <a:bodyPr wrap="none" anchor="ctr"/>
          <a:lstStyle/>
          <a:p>
            <a:endParaRPr lang="ar-SA" dirty="0"/>
          </a:p>
        </p:txBody>
      </p:sp>
      <p:sp>
        <p:nvSpPr>
          <p:cNvPr id="8" name="مربع نص 7">
            <a:extLst>
              <a:ext uri="{FF2B5EF4-FFF2-40B4-BE49-F238E27FC236}">
                <a16:creationId xmlns:a16="http://schemas.microsoft.com/office/drawing/2014/main" id="{EBD68BF5-269B-47EC-A179-C4287436CF55}"/>
              </a:ext>
            </a:extLst>
          </p:cNvPr>
          <p:cNvSpPr txBox="1"/>
          <p:nvPr/>
        </p:nvSpPr>
        <p:spPr>
          <a:xfrm>
            <a:off x="2292719" y="1450963"/>
            <a:ext cx="7606559" cy="1200329"/>
          </a:xfrm>
          <a:prstGeom prst="rect">
            <a:avLst/>
          </a:prstGeom>
          <a:noFill/>
        </p:spPr>
        <p:txBody>
          <a:bodyPr wrap="square" rtlCol="1">
            <a:spAutoFit/>
          </a:bodyPr>
          <a:lstStyle/>
          <a:p>
            <a:pPr algn="ctr"/>
            <a:r>
              <a:rPr lang="ar-SA" sz="3600" b="1" dirty="0">
                <a:solidFill>
                  <a:srgbClr val="CC0000"/>
                </a:solidFill>
              </a:rPr>
              <a:t>عدد مكون من رقمين أحاده ينقص عن عشراته بمقدار 3 ومجموعهما 9 ؟ </a:t>
            </a:r>
          </a:p>
        </p:txBody>
      </p:sp>
      <p:sp>
        <p:nvSpPr>
          <p:cNvPr id="10" name="Text Box 7"/>
          <p:cNvSpPr txBox="1">
            <a:spLocks noChangeArrowheads="1"/>
          </p:cNvSpPr>
          <p:nvPr/>
        </p:nvSpPr>
        <p:spPr bwMode="auto">
          <a:xfrm>
            <a:off x="2676736" y="3378818"/>
            <a:ext cx="6924464"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 /  63                        ب  /36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ج / 45                           د /   54</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5" name="صورة 4">
            <a:extLst>
              <a:ext uri="{FF2B5EF4-FFF2-40B4-BE49-F238E27FC236}">
                <a16:creationId xmlns:a16="http://schemas.microsoft.com/office/drawing/2014/main" id="{E4D3187C-BF89-4013-80B0-E20E8DA2B4B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6" name="جدول 5">
            <a:extLst>
              <a:ext uri="{FF2B5EF4-FFF2-40B4-BE49-F238E27FC236}">
                <a16:creationId xmlns:a16="http://schemas.microsoft.com/office/drawing/2014/main" id="{F4A4B824-482B-DCDD-A972-520D3138B367}"/>
              </a:ext>
            </a:extLst>
          </p:cNvPr>
          <p:cNvGraphicFramePr>
            <a:graphicFrameLocks noGrp="1"/>
          </p:cNvGraphicFramePr>
          <p:nvPr>
            <p:extLst>
              <p:ext uri="{D42A27DB-BD31-4B8C-83A1-F6EECF244321}">
                <p14:modId xmlns:p14="http://schemas.microsoft.com/office/powerpoint/2010/main" val="959462724"/>
              </p:ext>
            </p:extLst>
          </p:nvPr>
        </p:nvGraphicFramePr>
        <p:xfrm>
          <a:off x="885820" y="154135"/>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4A79E889-BFD4-298C-42C1-F36749B59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08680" y="113240"/>
            <a:ext cx="904683" cy="1008323"/>
          </a:xfrm>
          <a:prstGeom prst="rect">
            <a:avLst/>
          </a:prstGeom>
        </p:spPr>
      </p:pic>
      <p:pic>
        <p:nvPicPr>
          <p:cNvPr id="9" name="صورة 8">
            <a:extLst>
              <a:ext uri="{FF2B5EF4-FFF2-40B4-BE49-F238E27FC236}">
                <a16:creationId xmlns:a16="http://schemas.microsoft.com/office/drawing/2014/main" id="{3875563B-D64D-DB3C-40C8-12DE47AE3E8C}"/>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01966" y="68796"/>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09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1"/>
                                          </p:val>
                                        </p:tav>
                                        <p:tav tm="100000">
                                          <p:val>
                                            <p:strVal val="#ppt_x"/>
                                          </p:val>
                                        </p:tav>
                                      </p:tavLst>
                                    </p:anim>
                                    <p:anim calcmode="lin" valueType="num">
                                      <p:cBhvr>
                                        <p:cTn id="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2357438" y="1639665"/>
            <a:ext cx="7269507" cy="3170099"/>
          </a:xfrm>
          <a:prstGeom prst="rect">
            <a:avLst/>
          </a:prstGeom>
          <a:noFill/>
          <a:ln w="25400">
            <a:noFill/>
          </a:ln>
        </p:spPr>
        <p:txBody>
          <a:bodyPr wrap="square" rtlCol="1">
            <a:spAutoFit/>
          </a:bodyPr>
          <a:lstStyle/>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10 س = 10101 + 1010 فأوجد قيمة س ؟</a:t>
            </a:r>
          </a:p>
          <a:p>
            <a:pPr algn="ctr"/>
            <a:endParaRPr lang="en-US" sz="4000" dirty="0">
              <a:latin typeface="Times New Roman" panose="02020603050405020304" pitchFamily="18" charset="0"/>
              <a:ea typeface="Times New Roman" panose="02020603050405020304" pitchFamily="18" charset="0"/>
            </a:endParaRP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أ)1111,1                ب ) 111,11</a:t>
            </a: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    </a:t>
            </a: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  ج) 11,111                  د) 11111</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6876097" y="2839993"/>
            <a:ext cx="23622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DF3997D5-4558-404F-97BA-90746615181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C9AFAC19-8C5F-7D53-7B1D-555881120110}"/>
              </a:ext>
            </a:extLst>
          </p:cNvPr>
          <p:cNvGraphicFramePr>
            <a:graphicFrameLocks noGrp="1"/>
          </p:cNvGraphicFramePr>
          <p:nvPr>
            <p:extLst>
              <p:ext uri="{D42A27DB-BD31-4B8C-83A1-F6EECF244321}">
                <p14:modId xmlns:p14="http://schemas.microsoft.com/office/powerpoint/2010/main" val="219151223"/>
              </p:ext>
            </p:extLst>
          </p:nvPr>
        </p:nvGraphicFramePr>
        <p:xfrm>
          <a:off x="885820" y="7285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7B44C064-D7DC-F63B-9CF5-1809D29C1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015740">
            <a:off x="6065816" y="-8524"/>
            <a:ext cx="904683" cy="1008323"/>
          </a:xfrm>
          <a:prstGeom prst="rect">
            <a:avLst/>
          </a:prstGeom>
        </p:spPr>
      </p:pic>
      <p:pic>
        <p:nvPicPr>
          <p:cNvPr id="7" name="صورة 6">
            <a:extLst>
              <a:ext uri="{FF2B5EF4-FFF2-40B4-BE49-F238E27FC236}">
                <a16:creationId xmlns:a16="http://schemas.microsoft.com/office/drawing/2014/main" id="{7D4F4693-5430-E55B-C951-7F83FD43606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30541" y="-1356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1445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2171700" y="1962151"/>
            <a:ext cx="8382000" cy="2554545"/>
          </a:xfrm>
          <a:prstGeom prst="rect">
            <a:avLst/>
          </a:prstGeom>
          <a:noFill/>
          <a:ln w="25400">
            <a:noFill/>
          </a:ln>
        </p:spPr>
        <p:txBody>
          <a:bodyPr wrap="square" rtlCol="1">
            <a:spAutoFit/>
          </a:bodyPr>
          <a:lstStyle/>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إذا كان ما مع محمد يكفي لشراء 5 أقلام وحقيبتان أو ثلاث حقائب فإذا أراد شراء حقيبة واحدة فما أكبر عدد من الأقلام التي يستطيع شراؤها؟</a:t>
            </a:r>
            <a:endParaRPr lang="en-US" sz="4000" dirty="0">
              <a:latin typeface="Times New Roman" panose="02020603050405020304" pitchFamily="18" charset="0"/>
              <a:ea typeface="Times New Roman" panose="02020603050405020304" pitchFamily="18" charset="0"/>
            </a:endParaRP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أ) 20    ب ) 16   ج) 12      د) 10</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3352800" y="3747255"/>
            <a:ext cx="120063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E020CC70-DAE7-42CE-9590-78185AC2D0E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EB31CFDE-6CF0-720C-BBF0-4850AB3DA84A}"/>
              </a:ext>
            </a:extLst>
          </p:cNvPr>
          <p:cNvGraphicFramePr>
            <a:graphicFrameLocks noGrp="1"/>
          </p:cNvGraphicFramePr>
          <p:nvPr>
            <p:extLst>
              <p:ext uri="{D42A27DB-BD31-4B8C-83A1-F6EECF244321}">
                <p14:modId xmlns:p14="http://schemas.microsoft.com/office/powerpoint/2010/main" val="2468084197"/>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678C171C-A6CB-042B-CD8C-71DE8B1E37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6001" y="56689"/>
            <a:ext cx="904683" cy="1050192"/>
          </a:xfrm>
          <a:prstGeom prst="rect">
            <a:avLst/>
          </a:prstGeom>
        </p:spPr>
      </p:pic>
      <p:pic>
        <p:nvPicPr>
          <p:cNvPr id="7" name="صورة 6">
            <a:extLst>
              <a:ext uri="{FF2B5EF4-FFF2-40B4-BE49-F238E27FC236}">
                <a16:creationId xmlns:a16="http://schemas.microsoft.com/office/drawing/2014/main" id="{DEA66265-26E2-8B1C-57BD-C15C8F37746D}"/>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44829" y="2665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8175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885" name="Rectangle 36870">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91" name="Rectangle 36872">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6897" name="Freeform: Shape 36874">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898" name="Group 36876">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36899" name="Freeform: Shape 36877">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900" name="Freeform: Shape 36878">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901" name="Freeform: Shape 36879">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902" name="Freeform: Shape 36880">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903" name="Freeform: Shape 36881">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883" name="Freeform: Shape 36882">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884" name="Freeform: Shape 36883">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36866" name="Text Box 2"/>
          <p:cNvSpPr txBox="1">
            <a:spLocks noChangeArrowheads="1"/>
          </p:cNvSpPr>
          <p:nvPr/>
        </p:nvSpPr>
        <p:spPr bwMode="auto">
          <a:xfrm>
            <a:off x="3502731" y="1542402"/>
            <a:ext cx="5186842" cy="2387918"/>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التعويض</a:t>
            </a:r>
            <a:r>
              <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 </a:t>
            </a:r>
          </a:p>
          <a:p>
            <a:pPr algn="ctr" rtl="0">
              <a:lnSpc>
                <a:spcPct val="90000"/>
              </a:lnSpc>
              <a:spcBef>
                <a:spcPct val="0"/>
              </a:spcBef>
              <a:spcAft>
                <a:spcPts val="600"/>
              </a:spcAft>
            </a:pP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والتجريب</a:t>
            </a:r>
            <a:r>
              <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  </a:t>
            </a: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والاستبدال</a:t>
            </a:r>
            <a:endPar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endParaRPr>
          </a:p>
        </p:txBody>
      </p:sp>
      <p:grpSp>
        <p:nvGrpSpPr>
          <p:cNvPr id="36886" name="Group 36885">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36887" name="Freeform: Shape 36886">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88" name="Freeform: Shape 36887">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89" name="Freeform: Shape 36888">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6890" name="Freeform: Shape 36889">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892" name="Group 36891">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6893" name="Freeform: Shape 36892">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94" name="Freeform: Shape 36893">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95" name="Freeform: Shape 36894">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6896" name="Freeform: Shape 36895">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208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repeatCount="indefinite" fill="hold" grpId="0" nodeType="withEffect">
                                  <p:stCondLst>
                                    <p:cond delay="0"/>
                                  </p:stCondLst>
                                  <p:iterate type="lt">
                                    <p:tmPct val="4000"/>
                                  </p:iterate>
                                  <p:childTnLst>
                                    <p:set>
                                      <p:cBhvr override="childStyle">
                                        <p:cTn id="6" dur="500" fill="hold"/>
                                        <p:tgtEl>
                                          <p:spTgt spid="3686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 Box 6"/>
          <p:cNvSpPr txBox="1">
            <a:spLocks noChangeArrowheads="1"/>
          </p:cNvSpPr>
          <p:nvPr/>
        </p:nvSpPr>
        <p:spPr bwMode="auto">
          <a:xfrm>
            <a:off x="1847850" y="1341439"/>
            <a:ext cx="7488238" cy="646331"/>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عدد ضرب في 15 كان الناتج 810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1928" name="Text Box 8"/>
          <p:cNvSpPr txBox="1">
            <a:spLocks noChangeArrowheads="1"/>
          </p:cNvSpPr>
          <p:nvPr/>
        </p:nvSpPr>
        <p:spPr bwMode="auto">
          <a:xfrm>
            <a:off x="5006838" y="2566989"/>
            <a:ext cx="3124200" cy="2800767"/>
          </a:xfrm>
          <a:prstGeom prst="rect">
            <a:avLst/>
          </a:prstGeom>
          <a:noFill/>
          <a:ln w="9525">
            <a:noFill/>
            <a:miter lim="800000"/>
            <a:headEnd/>
            <a:tailEnd/>
          </a:ln>
        </p:spPr>
        <p:txBody>
          <a:bodyPr wrap="square">
            <a:spAutoFit/>
          </a:bodyPr>
          <a:lstStyle/>
          <a:p>
            <a:pPr>
              <a:spcBef>
                <a:spcPct val="50000"/>
              </a:spcBef>
            </a:pPr>
            <a:r>
              <a:rPr lang="ar-SA" sz="3200" b="1" dirty="0">
                <a:solidFill>
                  <a:schemeClr val="tx2"/>
                </a:solidFill>
              </a:rPr>
              <a:t>أ      54 </a:t>
            </a:r>
          </a:p>
          <a:p>
            <a:pPr>
              <a:spcBef>
                <a:spcPct val="50000"/>
              </a:spcBef>
            </a:pPr>
            <a:r>
              <a:rPr lang="ar-SA" sz="3200" b="1" dirty="0">
                <a:solidFill>
                  <a:schemeClr val="tx2"/>
                </a:solidFill>
              </a:rPr>
              <a:t>ب   29 </a:t>
            </a:r>
          </a:p>
          <a:p>
            <a:pPr>
              <a:spcBef>
                <a:spcPct val="50000"/>
              </a:spcBef>
            </a:pPr>
            <a:r>
              <a:rPr lang="ar-SA" sz="3200" b="1" dirty="0">
                <a:solidFill>
                  <a:schemeClr val="tx2"/>
                </a:solidFill>
              </a:rPr>
              <a:t>ج   20  </a:t>
            </a:r>
          </a:p>
          <a:p>
            <a:pPr>
              <a:spcBef>
                <a:spcPct val="50000"/>
              </a:spcBef>
            </a:pPr>
            <a:r>
              <a:rPr lang="ar-SA" sz="3200" b="1" dirty="0">
                <a:solidFill>
                  <a:schemeClr val="tx2"/>
                </a:solidFill>
              </a:rPr>
              <a:t>د    30 </a:t>
            </a:r>
          </a:p>
        </p:txBody>
      </p:sp>
      <p:sp>
        <p:nvSpPr>
          <p:cNvPr id="81929" name="Oval 9"/>
          <p:cNvSpPr>
            <a:spLocks noChangeArrowheads="1"/>
          </p:cNvSpPr>
          <p:nvPr/>
        </p:nvSpPr>
        <p:spPr bwMode="auto">
          <a:xfrm>
            <a:off x="6124601" y="2590801"/>
            <a:ext cx="1800199" cy="719584"/>
          </a:xfrm>
          <a:prstGeom prst="ellipse">
            <a:avLst/>
          </a:prstGeom>
          <a:noFill/>
          <a:ln w="28575" cmpd="sng">
            <a:solidFill>
              <a:srgbClr val="FFFF00"/>
            </a:solidFill>
            <a:round/>
            <a:headEnd/>
            <a:tailEnd/>
            <a:extLst>
              <a:ext uri="{C807C97D-BFC1-408E-A445-0C87EB9F89A2}">
                <ask:lineSketchStyleProps xmlns:ask="http://schemas.microsoft.com/office/drawing/2018/sketchyshapes">
                  <ask:type>
                    <ask:lineSketchNone/>
                  </ask:type>
                </ask:lineSketchStyleProps>
              </a:ext>
            </a:extLst>
          </a:ln>
        </p:spPr>
        <p:txBody>
          <a:bodyPr wrap="none" anchor="ctr"/>
          <a:lstStyle/>
          <a:p>
            <a:endParaRPr lang="ar-SA" dirty="0"/>
          </a:p>
        </p:txBody>
      </p:sp>
      <p:pic>
        <p:nvPicPr>
          <p:cNvPr id="6" name="صورة 5">
            <a:extLst>
              <a:ext uri="{FF2B5EF4-FFF2-40B4-BE49-F238E27FC236}">
                <a16:creationId xmlns:a16="http://schemas.microsoft.com/office/drawing/2014/main" id="{3C1FF4CE-3EB7-4D75-BD9D-378CD60A027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AEA77EF7-5C2C-BAC0-9A0F-8AC7B1D5C004}"/>
              </a:ext>
            </a:extLst>
          </p:cNvPr>
          <p:cNvGraphicFramePr>
            <a:graphicFrameLocks noGrp="1"/>
          </p:cNvGraphicFramePr>
          <p:nvPr>
            <p:extLst>
              <p:ext uri="{D42A27DB-BD31-4B8C-83A1-F6EECF244321}">
                <p14:modId xmlns:p14="http://schemas.microsoft.com/office/powerpoint/2010/main" val="2125238059"/>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ctr" rtl="1"/>
                      <a:r>
                        <a:rPr lang="ar-SA" sz="2000" dirty="0">
                          <a:effectLst/>
                          <a:latin typeface="Sakkal Majalla" panose="02000000000000000000" pitchFamily="2" charset="-78"/>
                          <a:ea typeface="Times New Roman" panose="02020603050405020304" pitchFamily="18" charset="0"/>
                          <a:cs typeface="Sakkal Majalla" panose="02000000000000000000" pitchFamily="2" charset="-78"/>
                        </a:rPr>
                        <a:t>مثال</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DB50B9C8-2F08-2EBB-C538-B6A3C65E21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208692" y="13828"/>
            <a:ext cx="904683" cy="1008323"/>
          </a:xfrm>
          <a:prstGeom prst="rect">
            <a:avLst/>
          </a:prstGeom>
        </p:spPr>
      </p:pic>
      <p:pic>
        <p:nvPicPr>
          <p:cNvPr id="4" name="صورة 3">
            <a:extLst>
              <a:ext uri="{FF2B5EF4-FFF2-40B4-BE49-F238E27FC236}">
                <a16:creationId xmlns:a16="http://schemas.microsoft.com/office/drawing/2014/main" id="{4A5E3EBE-EE45-9C1C-7530-7BA1B5FBDF1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01966" y="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43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81926"/>
                                        </p:tgtEl>
                                        <p:attrNameLst>
                                          <p:attrName>style.visibility</p:attrName>
                                        </p:attrNameLst>
                                      </p:cBhvr>
                                      <p:to>
                                        <p:strVal val="visible"/>
                                      </p:to>
                                    </p:set>
                                    <p:animEffect transition="in" filter="fade">
                                      <p:cBhvr>
                                        <p:cTn id="7" dur="500"/>
                                        <p:tgtEl>
                                          <p:spTgt spid="81926"/>
                                        </p:tgtEl>
                                      </p:cBhvr>
                                    </p:animEffect>
                                    <p:anim calcmode="lin" valueType="num">
                                      <p:cBhvr>
                                        <p:cTn id="8" dur="500" fill="hold"/>
                                        <p:tgtEl>
                                          <p:spTgt spid="81926"/>
                                        </p:tgtEl>
                                        <p:attrNameLst>
                                          <p:attrName>ppt_x</p:attrName>
                                        </p:attrNameLst>
                                      </p:cBhvr>
                                      <p:tavLst>
                                        <p:tav tm="0">
                                          <p:val>
                                            <p:strVal val="#ppt_x-.1"/>
                                          </p:val>
                                        </p:tav>
                                        <p:tav tm="100000">
                                          <p:val>
                                            <p:strVal val="#ppt_x"/>
                                          </p:val>
                                        </p:tav>
                                      </p:tavLst>
                                    </p:anim>
                                    <p:anim calcmode="lin" valueType="num">
                                      <p:cBhvr>
                                        <p:cTn id="9" dur="500" fill="hold"/>
                                        <p:tgtEl>
                                          <p:spTgt spid="81926"/>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81928"/>
                                        </p:tgtEl>
                                        <p:attrNameLst>
                                          <p:attrName>style.visibility</p:attrName>
                                        </p:attrNameLst>
                                      </p:cBhvr>
                                      <p:to>
                                        <p:strVal val="visible"/>
                                      </p:to>
                                    </p:set>
                                    <p:anim by="(-#ppt_w*2)" calcmode="lin" valueType="num">
                                      <p:cBhvr rctx="PPT">
                                        <p:cTn id="14" dur="500" autoRev="1" fill="hold">
                                          <p:stCondLst>
                                            <p:cond delay="0"/>
                                          </p:stCondLst>
                                        </p:cTn>
                                        <p:tgtEl>
                                          <p:spTgt spid="81928"/>
                                        </p:tgtEl>
                                        <p:attrNameLst>
                                          <p:attrName>ppt_w</p:attrName>
                                        </p:attrNameLst>
                                      </p:cBhvr>
                                    </p:anim>
                                    <p:anim by="(#ppt_w*0.50)" calcmode="lin" valueType="num">
                                      <p:cBhvr>
                                        <p:cTn id="15" dur="500" decel="50000" autoRev="1" fill="hold">
                                          <p:stCondLst>
                                            <p:cond delay="0"/>
                                          </p:stCondLst>
                                        </p:cTn>
                                        <p:tgtEl>
                                          <p:spTgt spid="81928"/>
                                        </p:tgtEl>
                                        <p:attrNameLst>
                                          <p:attrName>ppt_x</p:attrName>
                                        </p:attrNameLst>
                                      </p:cBhvr>
                                    </p:anim>
                                    <p:anim from="(-#ppt_h/2)" to="(#ppt_y)" calcmode="lin" valueType="num">
                                      <p:cBhvr>
                                        <p:cTn id="16" dur="1000" fill="hold">
                                          <p:stCondLst>
                                            <p:cond delay="0"/>
                                          </p:stCondLst>
                                        </p:cTn>
                                        <p:tgtEl>
                                          <p:spTgt spid="81928"/>
                                        </p:tgtEl>
                                        <p:attrNameLst>
                                          <p:attrName>ppt_y</p:attrName>
                                        </p:attrNameLst>
                                      </p:cBhvr>
                                    </p:anim>
                                    <p:animRot by="21600000">
                                      <p:cBhvr>
                                        <p:cTn id="17" dur="1000" fill="hold">
                                          <p:stCondLst>
                                            <p:cond delay="0"/>
                                          </p:stCondLst>
                                        </p:cTn>
                                        <p:tgtEl>
                                          <p:spTgt spid="8192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1929"/>
                                        </p:tgtEl>
                                        <p:attrNameLst>
                                          <p:attrName>style.visibility</p:attrName>
                                        </p:attrNameLst>
                                      </p:cBhvr>
                                      <p:to>
                                        <p:strVal val="visible"/>
                                      </p:to>
                                    </p:set>
                                    <p:anim calcmode="lin" valueType="num">
                                      <p:cBhvr additive="base">
                                        <p:cTn id="22" dur="500" fill="hold"/>
                                        <p:tgtEl>
                                          <p:spTgt spid="81929"/>
                                        </p:tgtEl>
                                        <p:attrNameLst>
                                          <p:attrName>ppt_x</p:attrName>
                                        </p:attrNameLst>
                                      </p:cBhvr>
                                      <p:tavLst>
                                        <p:tav tm="0">
                                          <p:val>
                                            <p:strVal val="#ppt_x"/>
                                          </p:val>
                                        </p:tav>
                                        <p:tav tm="100000">
                                          <p:val>
                                            <p:strVal val="#ppt_x"/>
                                          </p:val>
                                        </p:tav>
                                      </p:tavLst>
                                    </p:anim>
                                    <p:anim calcmode="lin" valueType="num">
                                      <p:cBhvr additive="base">
                                        <p:cTn id="23" dur="500" fill="hold"/>
                                        <p:tgtEl>
                                          <p:spTgt spid="819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animBg="1"/>
      <p:bldP spid="81928" grpId="0"/>
      <p:bldP spid="8192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400300" y="1853410"/>
            <a:ext cx="7391400" cy="2554545"/>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كان عُمر فهد الآن ضعف عُمر سعد وقبل ست سنوات كان عمره خمسة أضعاف عُمر سعد في ذلك الوقت كم عُمر فهد الآن ؟</a:t>
            </a:r>
          </a:p>
          <a:p>
            <a:pPr algn="ctr"/>
            <a:r>
              <a:rPr lang="ar-SA" sz="4000" b="1" dirty="0">
                <a:latin typeface="Traditional Arabic" pitchFamily="18" charset="-78"/>
                <a:cs typeface="Traditional Arabic" pitchFamily="18" charset="-78"/>
              </a:rPr>
              <a:t>أ)10    ب ) 16   ج) 20     د) 24</a:t>
            </a:r>
          </a:p>
        </p:txBody>
      </p:sp>
      <p:sp>
        <p:nvSpPr>
          <p:cNvPr id="3" name="شكل بيضاوي 2"/>
          <p:cNvSpPr/>
          <p:nvPr/>
        </p:nvSpPr>
        <p:spPr>
          <a:xfrm>
            <a:off x="6200775" y="3609940"/>
            <a:ext cx="150376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3CD92F24-AA32-44FA-ACFD-27E60A01DFB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738B99E0-E439-7962-192D-61E587881BDA}"/>
              </a:ext>
            </a:extLst>
          </p:cNvPr>
          <p:cNvGraphicFramePr>
            <a:graphicFrameLocks noGrp="1"/>
          </p:cNvGraphicFramePr>
          <p:nvPr>
            <p:extLst>
              <p:ext uri="{D42A27DB-BD31-4B8C-83A1-F6EECF244321}">
                <p14:modId xmlns:p14="http://schemas.microsoft.com/office/powerpoint/2010/main" val="1335767696"/>
              </p:ext>
            </p:extLst>
          </p:nvPr>
        </p:nvGraphicFramePr>
        <p:xfrm>
          <a:off x="885820" y="339777"/>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E10A1C0D-094F-F713-B3C6-27EE82F2A2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51542" y="219702"/>
            <a:ext cx="904683" cy="1008323"/>
          </a:xfrm>
          <a:prstGeom prst="rect">
            <a:avLst/>
          </a:prstGeom>
        </p:spPr>
      </p:pic>
      <p:pic>
        <p:nvPicPr>
          <p:cNvPr id="7" name="صورة 6">
            <a:extLst>
              <a:ext uri="{FF2B5EF4-FFF2-40B4-BE49-F238E27FC236}">
                <a16:creationId xmlns:a16="http://schemas.microsoft.com/office/drawing/2014/main" id="{9F616CC9-8581-F60D-7D0F-8E317CE1AF6D}"/>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773391" y="29384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333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400300" y="1839122"/>
            <a:ext cx="7391400" cy="2554545"/>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إذا كانت السنة 1437 ه ،وعُمر قاسم سنة وعمر يوسف 4 سنوات. فبعد كم عام يكون عُمر قاسم ثلاثة أرباع عُمر يوسف؟</a:t>
            </a:r>
          </a:p>
          <a:p>
            <a:pPr algn="ctr"/>
            <a:r>
              <a:rPr lang="ar-SA" sz="4000" b="1" dirty="0">
                <a:latin typeface="Traditional Arabic" pitchFamily="18" charset="-78"/>
                <a:cs typeface="Traditional Arabic" pitchFamily="18" charset="-78"/>
              </a:rPr>
              <a:t>أ)5    ب ) 8   ج) 9     د) 12</a:t>
            </a:r>
          </a:p>
        </p:txBody>
      </p:sp>
      <p:sp>
        <p:nvSpPr>
          <p:cNvPr id="3" name="شكل بيضاوي 2"/>
          <p:cNvSpPr/>
          <p:nvPr/>
        </p:nvSpPr>
        <p:spPr>
          <a:xfrm>
            <a:off x="6329363" y="3624226"/>
            <a:ext cx="127516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BC9D184D-7138-4F74-96EA-C591A3A0F9FB}"/>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43C42C4D-D9DC-160E-042F-55054F09CCA3}"/>
              </a:ext>
            </a:extLst>
          </p:cNvPr>
          <p:cNvGraphicFramePr>
            <a:graphicFrameLocks noGrp="1"/>
          </p:cNvGraphicFramePr>
          <p:nvPr>
            <p:extLst>
              <p:ext uri="{D42A27DB-BD31-4B8C-83A1-F6EECF244321}">
                <p14:modId xmlns:p14="http://schemas.microsoft.com/office/powerpoint/2010/main" val="2852748717"/>
              </p:ext>
            </p:extLst>
          </p:nvPr>
        </p:nvGraphicFramePr>
        <p:xfrm>
          <a:off x="885820" y="53235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F931C49D-153D-29DF-0E38-11C23C50DF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51542" y="426405"/>
            <a:ext cx="904683" cy="1008323"/>
          </a:xfrm>
          <a:prstGeom prst="rect">
            <a:avLst/>
          </a:prstGeom>
        </p:spPr>
      </p:pic>
      <p:pic>
        <p:nvPicPr>
          <p:cNvPr id="7" name="صورة 6">
            <a:extLst>
              <a:ext uri="{FF2B5EF4-FFF2-40B4-BE49-F238E27FC236}">
                <a16:creationId xmlns:a16="http://schemas.microsoft.com/office/drawing/2014/main" id="{8C2EE1E0-DBF4-9842-0A1F-6F7FAC79BC91}"/>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30541" y="486423"/>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046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112929" y="1877211"/>
            <a:ext cx="9065623" cy="3539430"/>
          </a:xfrm>
          <a:prstGeom prst="rect">
            <a:avLst/>
          </a:prstGeom>
        </p:spPr>
        <p:txBody>
          <a:bodyPr wrap="square">
            <a:spAutoFit/>
          </a:bodyPr>
          <a:lstStyle/>
          <a:p>
            <a:pPr algn="r" rtl="0"/>
            <a:r>
              <a:rPr lang="ar-SA" sz="4000" b="1" dirty="0">
                <a:latin typeface="Traditional Arabic" pitchFamily="2" charset="-78"/>
                <a:cs typeface="Traditional Arabic" pitchFamily="2" charset="-78"/>
              </a:rPr>
              <a:t>س24/ في مزرعة أحمد طيور وخراف عددها معًا 20 ، وعدد أرجلها 64 فما عدد كل من الطيور والخراف في المزرعة ؟</a:t>
            </a:r>
          </a:p>
          <a:p>
            <a:pPr algn="r" rtl="0"/>
            <a:endParaRPr lang="ar-SA" sz="4000" b="1" dirty="0">
              <a:latin typeface="Traditional Arabic" pitchFamily="2" charset="-78"/>
              <a:cs typeface="Traditional Arabic" pitchFamily="2" charset="-78"/>
            </a:endParaRPr>
          </a:p>
          <a:p>
            <a:pPr algn="r" rtl="0"/>
            <a:r>
              <a:rPr lang="ar-SA" sz="32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8 طيور و12 خراف                     ب ) 12 طيور و 8 خراف</a:t>
            </a:r>
          </a:p>
          <a:p>
            <a:pPr algn="r" rtl="0"/>
            <a:r>
              <a:rPr lang="ar-SA" sz="32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 ج) 6 طيور و 14خراف                  د) 14طيور و 6 خراف</a:t>
            </a:r>
            <a:endParaRPr lang="en-US" sz="3200" dirty="0">
              <a:latin typeface="Times New Roman" panose="02020603050405020304" pitchFamily="18" charset="0"/>
              <a:ea typeface="Times New Roman" panose="02020603050405020304" pitchFamily="18" charset="0"/>
            </a:endParaRPr>
          </a:p>
          <a:p>
            <a:pPr algn="r" rtl="0"/>
            <a:endParaRPr lang="ar-SA" sz="4000" b="1" dirty="0">
              <a:latin typeface="Traditional Arabic" pitchFamily="2" charset="-78"/>
              <a:cs typeface="Traditional Arabic" pitchFamily="2" charset="-78"/>
            </a:endParaRPr>
          </a:p>
        </p:txBody>
      </p:sp>
      <p:sp>
        <p:nvSpPr>
          <p:cNvPr id="3" name="شكل بيضاوي 2"/>
          <p:cNvSpPr/>
          <p:nvPr/>
        </p:nvSpPr>
        <p:spPr>
          <a:xfrm>
            <a:off x="7246346" y="3557588"/>
            <a:ext cx="3054941"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32DB3570-070E-467B-9D4F-62415F7AB45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4A330EAC-18AF-FBD1-15C5-310C72186513}"/>
              </a:ext>
            </a:extLst>
          </p:cNvPr>
          <p:cNvGraphicFramePr>
            <a:graphicFrameLocks noGrp="1"/>
          </p:cNvGraphicFramePr>
          <p:nvPr>
            <p:extLst>
              <p:ext uri="{D42A27DB-BD31-4B8C-83A1-F6EECF244321}">
                <p14:modId xmlns:p14="http://schemas.microsoft.com/office/powerpoint/2010/main" val="3483432653"/>
              </p:ext>
            </p:extLst>
          </p:nvPr>
        </p:nvGraphicFramePr>
        <p:xfrm>
          <a:off x="885820" y="532358"/>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24E3F2B6-34C4-796D-8238-4925D8B2D2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51542" y="426405"/>
            <a:ext cx="904683" cy="1008323"/>
          </a:xfrm>
          <a:prstGeom prst="rect">
            <a:avLst/>
          </a:prstGeom>
        </p:spPr>
      </p:pic>
      <p:pic>
        <p:nvPicPr>
          <p:cNvPr id="7" name="صورة 6">
            <a:extLst>
              <a:ext uri="{FF2B5EF4-FFF2-40B4-BE49-F238E27FC236}">
                <a16:creationId xmlns:a16="http://schemas.microsoft.com/office/drawing/2014/main" id="{C45A18C8-533E-FC6E-9A3A-BA67ECEB42A3}"/>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30541" y="486423"/>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1813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7" name="Rectangle 26">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8">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9" name="Freeform: Shape 30">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32">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61" name="Freeform: Shape 33">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Freeform: Shape 34">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3" name="Freeform: Shape 35">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 name="Freeform: Shape 36">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Freeform: Shape 37">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مربع نص 1">
            <a:extLst>
              <a:ext uri="{FF2B5EF4-FFF2-40B4-BE49-F238E27FC236}">
                <a16:creationId xmlns:a16="http://schemas.microsoft.com/office/drawing/2014/main" id="{203B0F5D-9F7A-40E7-A918-E9815856B81B}"/>
              </a:ext>
            </a:extLst>
          </p:cNvPr>
          <p:cNvSpPr txBox="1"/>
          <p:nvPr/>
        </p:nvSpPr>
        <p:spPr>
          <a:xfrm>
            <a:off x="3371787" y="1741337"/>
            <a:ext cx="5448730" cy="2387918"/>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7200" b="1" kern="1200" dirty="0">
                <a:solidFill>
                  <a:schemeClr val="tx2"/>
                </a:solidFill>
                <a:latin typeface="+mj-lt"/>
                <a:ea typeface="+mj-ea"/>
                <a:cs typeface="+mj-cs"/>
              </a:rPr>
              <a:t>البحث عن نمط </a:t>
            </a:r>
          </a:p>
        </p:txBody>
      </p:sp>
      <p:grpSp>
        <p:nvGrpSpPr>
          <p:cNvPr id="42" name="Group 41">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43" name="Freeform: Shape 42">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6" name="Freeform: Shape 45">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8" name="Group 47">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49" name="Freeform: Shape 48">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2" name="Freeform: Shape 51">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3240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repeatCount="indefinite" fill="hold" nodeType="after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3964335" y="3390108"/>
            <a:ext cx="1656184" cy="863327"/>
          </a:xfrm>
          <a:prstGeom prst="ellipse">
            <a:avLst/>
          </a:prstGeom>
          <a:noFill/>
          <a:ln w="57150">
            <a:solidFill>
              <a:srgbClr val="FFFF00"/>
            </a:solidFill>
            <a:round/>
            <a:headEnd/>
            <a:tailEnd/>
          </a:ln>
        </p:spPr>
        <p:txBody>
          <a:bodyPr wrap="none" anchor="ctr"/>
          <a:lstStyle/>
          <a:p>
            <a:endParaRPr lang="ar-SA" dirty="0"/>
          </a:p>
        </p:txBody>
      </p:sp>
      <p:sp>
        <p:nvSpPr>
          <p:cNvPr id="7" name="Text Box 7"/>
          <p:cNvSpPr txBox="1">
            <a:spLocks noChangeArrowheads="1"/>
          </p:cNvSpPr>
          <p:nvPr/>
        </p:nvSpPr>
        <p:spPr bwMode="auto">
          <a:xfrm>
            <a:off x="2462213" y="1698626"/>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أوجد الحد التالي :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  21 , 17 , 22 , 18 , 23 , .....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 name="Text Box 7"/>
          <p:cNvSpPr txBox="1">
            <a:spLocks noChangeArrowheads="1"/>
          </p:cNvSpPr>
          <p:nvPr/>
        </p:nvSpPr>
        <p:spPr bwMode="auto">
          <a:xfrm>
            <a:off x="2424113" y="3429000"/>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   18                    ب  19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ج  25                       د  50 </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9" name="صورة 8">
            <a:extLst>
              <a:ext uri="{FF2B5EF4-FFF2-40B4-BE49-F238E27FC236}">
                <a16:creationId xmlns:a16="http://schemas.microsoft.com/office/drawing/2014/main" id="{8C009FD0-2A4D-47A7-A4B1-CCAEDE0DEDF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C8EE8215-5C05-D49C-5845-36D6893760D4}"/>
              </a:ext>
            </a:extLst>
          </p:cNvPr>
          <p:cNvGraphicFramePr>
            <a:graphicFrameLocks noGrp="1"/>
          </p:cNvGraphicFramePr>
          <p:nvPr>
            <p:extLst>
              <p:ext uri="{D42A27DB-BD31-4B8C-83A1-F6EECF244321}">
                <p14:modId xmlns:p14="http://schemas.microsoft.com/office/powerpoint/2010/main" val="1639486149"/>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ctr" rtl="1"/>
                      <a:r>
                        <a:rPr lang="ar-SA" sz="2000" dirty="0">
                          <a:effectLst/>
                          <a:latin typeface="Sakkal Majalla" panose="02000000000000000000" pitchFamily="2" charset="-78"/>
                          <a:cs typeface="Sakkal Majalla" panose="02000000000000000000" pitchFamily="2" charset="-78"/>
                        </a:rPr>
                        <a:t>مثال</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B5F512BB-BB94-7B91-36CF-053D1AFB4D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208692" y="2492"/>
            <a:ext cx="904683" cy="1008323"/>
          </a:xfrm>
          <a:prstGeom prst="rect">
            <a:avLst/>
          </a:prstGeom>
        </p:spPr>
      </p:pic>
      <p:pic>
        <p:nvPicPr>
          <p:cNvPr id="4" name="صورة 3">
            <a:extLst>
              <a:ext uri="{FF2B5EF4-FFF2-40B4-BE49-F238E27FC236}">
                <a16:creationId xmlns:a16="http://schemas.microsoft.com/office/drawing/2014/main" id="{EFD3BFE4-5AEC-F3E7-94B5-F23FADE07A56}"/>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744816" y="44497"/>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87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3596880" y="2872367"/>
            <a:ext cx="5127413" cy="2665403"/>
          </a:xfrm>
          <a:prstGeom prst="rect">
            <a:avLst/>
          </a:prstGeom>
        </p:spPr>
      </p:pic>
      <p:sp>
        <p:nvSpPr>
          <p:cNvPr id="15" name="Oval 14"/>
          <p:cNvSpPr>
            <a:spLocks noChangeArrowheads="1"/>
          </p:cNvSpPr>
          <p:nvPr/>
        </p:nvSpPr>
        <p:spPr bwMode="auto">
          <a:xfrm>
            <a:off x="3824122" y="3341741"/>
            <a:ext cx="2232248" cy="863327"/>
          </a:xfrm>
          <a:prstGeom prst="ellipse">
            <a:avLst/>
          </a:prstGeom>
          <a:noFill/>
          <a:ln w="57150">
            <a:solidFill>
              <a:srgbClr val="FFFF00"/>
            </a:solidFill>
            <a:round/>
            <a:headEnd/>
            <a:tailEnd/>
          </a:ln>
        </p:spPr>
        <p:txBody>
          <a:bodyPr wrap="none" anchor="ctr"/>
          <a:lstStyle/>
          <a:p>
            <a:endParaRPr lang="ar-SA" dirty="0"/>
          </a:p>
        </p:txBody>
      </p:sp>
      <p:pic>
        <p:nvPicPr>
          <p:cNvPr id="2" name="صورة 1"/>
          <p:cNvPicPr>
            <a:picLocks noChangeAspect="1"/>
          </p:cNvPicPr>
          <p:nvPr/>
        </p:nvPicPr>
        <p:blipFill>
          <a:blip r:embed="rId3"/>
          <a:stretch>
            <a:fillRect/>
          </a:stretch>
        </p:blipFill>
        <p:spPr>
          <a:xfrm>
            <a:off x="3383934" y="1416543"/>
            <a:ext cx="5340358" cy="1076626"/>
          </a:xfrm>
          <a:prstGeom prst="rect">
            <a:avLst/>
          </a:prstGeom>
        </p:spPr>
      </p:pic>
      <p:pic>
        <p:nvPicPr>
          <p:cNvPr id="7" name="صورة 6">
            <a:extLst>
              <a:ext uri="{FF2B5EF4-FFF2-40B4-BE49-F238E27FC236}">
                <a16:creationId xmlns:a16="http://schemas.microsoft.com/office/drawing/2014/main" id="{9810487C-BD47-414B-BC8B-1D9A67182ED5}"/>
              </a:ext>
            </a:extLst>
          </p:cNvPr>
          <p:cNvPicPr>
            <a:picLocks noChangeAspect="1"/>
          </p:cNvPicPr>
          <p:nvPr/>
        </p:nvPicPr>
        <p:blipFill rotWithShape="1">
          <a:blip r:embed="rId4">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b="57777"/>
          <a:stretch/>
        </p:blipFill>
        <p:spPr>
          <a:xfrm rot="10800000">
            <a:off x="0" y="5688105"/>
            <a:ext cx="12192000" cy="1169893"/>
          </a:xfrm>
          <a:prstGeom prst="rect">
            <a:avLst/>
          </a:prstGeom>
        </p:spPr>
      </p:pic>
      <p:graphicFrame>
        <p:nvGraphicFramePr>
          <p:cNvPr id="3" name="جدول 2">
            <a:extLst>
              <a:ext uri="{FF2B5EF4-FFF2-40B4-BE49-F238E27FC236}">
                <a16:creationId xmlns:a16="http://schemas.microsoft.com/office/drawing/2014/main" id="{6EACD124-B0DA-A0FE-3CE6-01E5D259A1FE}"/>
              </a:ext>
            </a:extLst>
          </p:cNvPr>
          <p:cNvGraphicFramePr>
            <a:graphicFrameLocks noGrp="1"/>
          </p:cNvGraphicFramePr>
          <p:nvPr>
            <p:extLst>
              <p:ext uri="{D42A27DB-BD31-4B8C-83A1-F6EECF244321}">
                <p14:modId xmlns:p14="http://schemas.microsoft.com/office/powerpoint/2010/main" val="1150427878"/>
              </p:ext>
            </p:extLst>
          </p:nvPr>
        </p:nvGraphicFramePr>
        <p:xfrm>
          <a:off x="701058" y="255321"/>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clock">
            <a:extLst>
              <a:ext uri="{FF2B5EF4-FFF2-40B4-BE49-F238E27FC236}">
                <a16:creationId xmlns:a16="http://schemas.microsoft.com/office/drawing/2014/main" id="{279CCD8F-4282-3992-6E32-2D8C634DD9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60733">
            <a:off x="6008666" y="140887"/>
            <a:ext cx="904683" cy="1008323"/>
          </a:xfrm>
          <a:prstGeom prst="rect">
            <a:avLst/>
          </a:prstGeom>
        </p:spPr>
      </p:pic>
      <p:pic>
        <p:nvPicPr>
          <p:cNvPr id="6" name="صورة 5">
            <a:extLst>
              <a:ext uri="{FF2B5EF4-FFF2-40B4-BE49-F238E27FC236}">
                <a16:creationId xmlns:a16="http://schemas.microsoft.com/office/drawing/2014/main" id="{8548F41E-A04E-4AAE-023F-F81C3F807B5C}"/>
              </a:ext>
            </a:extLst>
          </p:cNvPr>
          <p:cNvPicPr>
            <a:picLocks noChangeAspect="1" noChangeArrowheads="1"/>
          </p:cNvPicPr>
          <p:nvPr/>
        </p:nvPicPr>
        <p:blipFill>
          <a:blip r:embed="rId7"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24122" y="16345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72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4150072" y="3530034"/>
            <a:ext cx="1656184" cy="863327"/>
          </a:xfrm>
          <a:prstGeom prst="ellipse">
            <a:avLst/>
          </a:prstGeom>
          <a:noFill/>
          <a:ln w="57150">
            <a:solidFill>
              <a:srgbClr val="FFFF00"/>
            </a:solidFill>
            <a:round/>
            <a:headEnd/>
            <a:tailEnd/>
          </a:ln>
        </p:spPr>
        <p:txBody>
          <a:bodyPr wrap="none" anchor="ctr"/>
          <a:lstStyle/>
          <a:p>
            <a:endParaRPr lang="ar-SA" dirty="0"/>
          </a:p>
        </p:txBody>
      </p:sp>
      <p:sp>
        <p:nvSpPr>
          <p:cNvPr id="7" name="Text Box 7"/>
          <p:cNvSpPr txBox="1">
            <a:spLocks noChangeArrowheads="1"/>
          </p:cNvSpPr>
          <p:nvPr/>
        </p:nvSpPr>
        <p:spPr bwMode="auto">
          <a:xfrm>
            <a:off x="2783891" y="1665288"/>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أوجد الحد الخامس في المتتابعة :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 20 , 25 , 29 , 32 , .....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 name="Text Box 7"/>
          <p:cNvSpPr txBox="1">
            <a:spLocks noChangeArrowheads="1"/>
          </p:cNvSpPr>
          <p:nvPr/>
        </p:nvSpPr>
        <p:spPr bwMode="auto">
          <a:xfrm>
            <a:off x="2783892" y="3530034"/>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   33                     ب  34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ج  35                        د  36</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9" name="صورة 8">
            <a:extLst>
              <a:ext uri="{FF2B5EF4-FFF2-40B4-BE49-F238E27FC236}">
                <a16:creationId xmlns:a16="http://schemas.microsoft.com/office/drawing/2014/main" id="{12B4F332-2EDC-4DE0-8574-E4171BC6DD3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pic>
        <p:nvPicPr>
          <p:cNvPr id="10" name="صورة 9">
            <a:extLst>
              <a:ext uri="{FF2B5EF4-FFF2-40B4-BE49-F238E27FC236}">
                <a16:creationId xmlns:a16="http://schemas.microsoft.com/office/drawing/2014/main" id="{00FFBB77-F7C2-43F7-83DF-5455890A8AD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152400" y="5840505"/>
            <a:ext cx="12192000" cy="1169893"/>
          </a:xfrm>
          <a:prstGeom prst="rect">
            <a:avLst/>
          </a:prstGeom>
        </p:spPr>
      </p:pic>
      <p:graphicFrame>
        <p:nvGraphicFramePr>
          <p:cNvPr id="2" name="جدول 1">
            <a:extLst>
              <a:ext uri="{FF2B5EF4-FFF2-40B4-BE49-F238E27FC236}">
                <a16:creationId xmlns:a16="http://schemas.microsoft.com/office/drawing/2014/main" id="{59ADA849-86BE-6D7C-BA76-D0A1F429F35B}"/>
              </a:ext>
            </a:extLst>
          </p:cNvPr>
          <p:cNvGraphicFramePr>
            <a:graphicFrameLocks noGrp="1"/>
          </p:cNvGraphicFramePr>
          <p:nvPr>
            <p:extLst>
              <p:ext uri="{D42A27DB-BD31-4B8C-83A1-F6EECF244321}">
                <p14:modId xmlns:p14="http://schemas.microsoft.com/office/powerpoint/2010/main" val="141329285"/>
              </p:ext>
            </p:extLst>
          </p:nvPr>
        </p:nvGraphicFramePr>
        <p:xfrm>
          <a:off x="714370" y="398381"/>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194809B6-AA87-138C-0939-B6C61D760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5908654" y="292237"/>
            <a:ext cx="904683" cy="1008323"/>
          </a:xfrm>
          <a:prstGeom prst="rect">
            <a:avLst/>
          </a:prstGeom>
        </p:spPr>
      </p:pic>
      <p:pic>
        <p:nvPicPr>
          <p:cNvPr id="4" name="صورة 3">
            <a:extLst>
              <a:ext uri="{FF2B5EF4-FFF2-40B4-BE49-F238E27FC236}">
                <a16:creationId xmlns:a16="http://schemas.microsoft.com/office/drawing/2014/main" id="{B5728BE1-AB7D-E61C-48C4-F861C655E5D1}"/>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773292" y="330036"/>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33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4304110" y="4251638"/>
            <a:ext cx="1656184" cy="863327"/>
          </a:xfrm>
          <a:prstGeom prst="ellipse">
            <a:avLst/>
          </a:prstGeom>
          <a:noFill/>
          <a:ln w="57150">
            <a:solidFill>
              <a:srgbClr val="FFFF00"/>
            </a:solidFill>
            <a:round/>
            <a:headEnd/>
            <a:tailEnd/>
          </a:ln>
        </p:spPr>
        <p:txBody>
          <a:bodyPr wrap="none" anchor="ctr"/>
          <a:lstStyle/>
          <a:p>
            <a:endParaRPr lang="ar-SA" dirty="0"/>
          </a:p>
        </p:txBody>
      </p:sp>
      <p:sp>
        <p:nvSpPr>
          <p:cNvPr id="7" name="Text Box 7"/>
          <p:cNvSpPr txBox="1">
            <a:spLocks noChangeArrowheads="1"/>
          </p:cNvSpPr>
          <p:nvPr/>
        </p:nvSpPr>
        <p:spPr bwMode="auto">
          <a:xfrm>
            <a:off x="2783892" y="1649576"/>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أوجد الحد الناقص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   1 , 6 , ...... , 16 , 21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 name="Text Box 7"/>
          <p:cNvSpPr txBox="1">
            <a:spLocks noChangeArrowheads="1"/>
          </p:cNvSpPr>
          <p:nvPr/>
        </p:nvSpPr>
        <p:spPr bwMode="auto">
          <a:xfrm>
            <a:off x="2784899" y="3512973"/>
            <a:ext cx="6624215" cy="147732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600" b="1" dirty="0">
                <a:solidFill>
                  <a:schemeClr val="tx2"/>
                </a:solidFill>
                <a:effectLst>
                  <a:outerShdw blurRad="38100" dist="38100" dir="2700000" algn="tl">
                    <a:srgbClr val="C0C0C0"/>
                  </a:outerShdw>
                </a:effectLst>
              </a:rPr>
              <a:t>أ   10                     ب  5 </a:t>
            </a:r>
          </a:p>
          <a:p>
            <a:pPr algn="r">
              <a:spcBef>
                <a:spcPct val="50000"/>
              </a:spcBef>
              <a:defRPr/>
            </a:pPr>
            <a:r>
              <a:rPr lang="ar-SA" sz="3600" b="1" dirty="0">
                <a:solidFill>
                  <a:schemeClr val="tx2"/>
                </a:solidFill>
                <a:effectLst>
                  <a:outerShdw blurRad="38100" dist="38100" dir="2700000" algn="tl">
                    <a:srgbClr val="C0C0C0"/>
                  </a:outerShdw>
                </a:effectLst>
                <a:cs typeface="Times New Roman" pitchFamily="18" charset="0"/>
              </a:rPr>
              <a:t>ج  12                       د  11</a:t>
            </a:r>
            <a:endParaRPr lang="en-US" sz="3600" b="1" dirty="0">
              <a:solidFill>
                <a:schemeClr val="tx2"/>
              </a:solidFill>
              <a:effectLst>
                <a:outerShdw blurRad="38100" dist="38100" dir="2700000" algn="tl">
                  <a:srgbClr val="C0C0C0"/>
                </a:outerShdw>
              </a:effectLst>
              <a:cs typeface="Times New Roman" pitchFamily="18" charset="0"/>
            </a:endParaRPr>
          </a:p>
        </p:txBody>
      </p:sp>
      <p:pic>
        <p:nvPicPr>
          <p:cNvPr id="9" name="صورة 8">
            <a:extLst>
              <a:ext uri="{FF2B5EF4-FFF2-40B4-BE49-F238E27FC236}">
                <a16:creationId xmlns:a16="http://schemas.microsoft.com/office/drawing/2014/main" id="{2F7CABCB-E110-4203-88FA-1FAE7DE5C842}"/>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37BF42D5-1BC8-9143-3906-F1F4BBDF3B4E}"/>
              </a:ext>
            </a:extLst>
          </p:cNvPr>
          <p:cNvGraphicFramePr>
            <a:graphicFrameLocks noGrp="1"/>
          </p:cNvGraphicFramePr>
          <p:nvPr>
            <p:extLst>
              <p:ext uri="{D42A27DB-BD31-4B8C-83A1-F6EECF244321}">
                <p14:modId xmlns:p14="http://schemas.microsoft.com/office/powerpoint/2010/main" val="3806485237"/>
              </p:ext>
            </p:extLst>
          </p:nvPr>
        </p:nvGraphicFramePr>
        <p:xfrm>
          <a:off x="885819" y="33697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E1D0C6C7-97A8-3E46-06A6-59A0A3F46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73341" y="277200"/>
            <a:ext cx="904683" cy="1008323"/>
          </a:xfrm>
          <a:prstGeom prst="rect">
            <a:avLst/>
          </a:prstGeom>
        </p:spPr>
      </p:pic>
      <p:pic>
        <p:nvPicPr>
          <p:cNvPr id="4" name="صورة 3">
            <a:extLst>
              <a:ext uri="{FF2B5EF4-FFF2-40B4-BE49-F238E27FC236}">
                <a16:creationId xmlns:a16="http://schemas.microsoft.com/office/drawing/2014/main" id="{060821FE-EF90-FCDA-D2F3-FF9DFA0A7DFE}"/>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01966" y="291037"/>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02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3793119" y="3670327"/>
            <a:ext cx="1656184" cy="863327"/>
          </a:xfrm>
          <a:prstGeom prst="ellipse">
            <a:avLst/>
          </a:prstGeom>
          <a:noFill/>
          <a:ln w="57150">
            <a:solidFill>
              <a:srgbClr val="FFFF00"/>
            </a:solidFill>
            <a:round/>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Text Box 7"/>
          <p:cNvSpPr txBox="1">
            <a:spLocks noChangeArrowheads="1"/>
          </p:cNvSpPr>
          <p:nvPr/>
        </p:nvSpPr>
        <p:spPr bwMode="auto">
          <a:xfrm>
            <a:off x="2605880" y="1868631"/>
            <a:ext cx="6980239" cy="1200329"/>
          </a:xfrm>
          <a:prstGeom prst="rect">
            <a:avLst/>
          </a:prstGeom>
          <a:noFill/>
          <a:ln w="9525">
            <a:solidFill>
              <a:schemeClr val="folHlink"/>
            </a:solidFill>
            <a:miter lim="800000"/>
            <a:headEnd/>
            <a:tailEnd/>
          </a:ln>
          <a:effectLst/>
        </p:spPr>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مصنع ينتج قمصان بالترتيب أسود   أزرق   أحمر   أخضر  , فما لون القميص رقم 174 ؟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sp>
        <p:nvSpPr>
          <p:cNvPr id="8" name="Text Box 7"/>
          <p:cNvSpPr txBox="1">
            <a:spLocks noChangeArrowheads="1"/>
          </p:cNvSpPr>
          <p:nvPr/>
        </p:nvSpPr>
        <p:spPr bwMode="auto">
          <a:xfrm>
            <a:off x="2605881" y="3609410"/>
            <a:ext cx="6802226" cy="1477328"/>
          </a:xfrm>
          <a:prstGeom prst="rect">
            <a:avLst/>
          </a:prstGeom>
          <a:noFill/>
          <a:ln w="9525">
            <a:solidFill>
              <a:schemeClr val="folHlink"/>
            </a:solid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Arial" panose="020B0604020202020204" pitchFamily="34" charset="0"/>
              </a:rPr>
              <a:t>أ   أسود                     ب  أزرق </a:t>
            </a:r>
          </a:p>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ar-SA"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rPr>
              <a:t>ج  أحمر                        د  أخضر </a:t>
            </a:r>
            <a:endParaRPr kumimoji="0" lang="en-US" sz="3600" b="1" i="0" u="none" strike="noStrike" kern="1200" cap="none" spc="0" normalizeH="0" baseline="0" noProof="0" dirty="0">
              <a:ln>
                <a:noFill/>
              </a:ln>
              <a:solidFill>
                <a:srgbClr val="44546A"/>
              </a:solidFill>
              <a:effectLst>
                <a:outerShdw blurRad="38100" dist="38100" dir="2700000" algn="tl">
                  <a:srgbClr val="C0C0C0"/>
                </a:outerShdw>
              </a:effectLst>
              <a:uLnTx/>
              <a:uFillTx/>
              <a:latin typeface="Calibri" panose="020F0502020204030204"/>
              <a:ea typeface="+mn-ea"/>
              <a:cs typeface="Times New Roman" pitchFamily="18" charset="0"/>
            </a:endParaRPr>
          </a:p>
        </p:txBody>
      </p:sp>
      <p:pic>
        <p:nvPicPr>
          <p:cNvPr id="9" name="صورة 8">
            <a:extLst>
              <a:ext uri="{FF2B5EF4-FFF2-40B4-BE49-F238E27FC236}">
                <a16:creationId xmlns:a16="http://schemas.microsoft.com/office/drawing/2014/main" id="{4667B9BF-D1E4-4D79-9769-B5CAE1DE0E4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006F9AD3-5317-7F7F-C4DA-305C111BFC19}"/>
              </a:ext>
            </a:extLst>
          </p:cNvPr>
          <p:cNvGraphicFramePr>
            <a:graphicFrameLocks noGrp="1"/>
          </p:cNvGraphicFramePr>
          <p:nvPr>
            <p:extLst>
              <p:ext uri="{D42A27DB-BD31-4B8C-83A1-F6EECF244321}">
                <p14:modId xmlns:p14="http://schemas.microsoft.com/office/powerpoint/2010/main" val="2811669777"/>
              </p:ext>
            </p:extLst>
          </p:nvPr>
        </p:nvGraphicFramePr>
        <p:xfrm>
          <a:off x="885819" y="401646"/>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2E01D773-1FDB-D1E3-630A-B79AB95FA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80106" y="250106"/>
            <a:ext cx="904683" cy="1008323"/>
          </a:xfrm>
          <a:prstGeom prst="rect">
            <a:avLst/>
          </a:prstGeom>
        </p:spPr>
      </p:pic>
      <p:pic>
        <p:nvPicPr>
          <p:cNvPr id="4" name="صورة 3">
            <a:extLst>
              <a:ext uri="{FF2B5EF4-FFF2-40B4-BE49-F238E27FC236}">
                <a16:creationId xmlns:a16="http://schemas.microsoft.com/office/drawing/2014/main" id="{FAE6B895-E967-E622-1A53-F08843C6F7E7}"/>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793119" y="309777"/>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25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7"/>
          <p:cNvSpPr txBox="1"/>
          <p:nvPr/>
        </p:nvSpPr>
        <p:spPr>
          <a:xfrm>
            <a:off x="1905000" y="1928812"/>
            <a:ext cx="8548213" cy="2347117"/>
          </a:xfrm>
          <a:prstGeom prst="rect">
            <a:avLst/>
          </a:prstGeom>
          <a:noFill/>
          <a:ln w="25400">
            <a:noFill/>
          </a:ln>
        </p:spPr>
        <p:txBody>
          <a:bodyPr wrap="square" rtlCol="1">
            <a:spAutoFit/>
          </a:bodyPr>
          <a:lstStyle/>
          <a:p>
            <a:pPr algn="ctr"/>
            <a:r>
              <a:rPr lang="ar-SA" sz="36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س48/ 3أعواد يكونوا مثلث، 5 أعواد يكونوا مثلثين، 7 أعواد يكونوا ثلاثة مثلثات كم عدد الأعواد اللازمة لتكوين 37 مثلث؟</a:t>
            </a:r>
            <a:endParaRPr lang="en-US" sz="3600" dirty="0">
              <a:latin typeface="Times New Roman" panose="02020603050405020304" pitchFamily="18" charset="0"/>
              <a:ea typeface="Times New Roman" panose="02020603050405020304" pitchFamily="18" charset="0"/>
            </a:endParaRPr>
          </a:p>
          <a:p>
            <a:pPr marL="457200" indent="-228600" algn="ctr"/>
            <a:r>
              <a:rPr lang="ar-SA" sz="36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70    ب) 75   ج) 80       د) 85 </a:t>
            </a:r>
            <a:endParaRPr lang="en-US" sz="3600" dirty="0">
              <a:latin typeface="Times New Roman" panose="02020603050405020304" pitchFamily="18" charset="0"/>
              <a:ea typeface="Times New Roman" panose="02020603050405020304" pitchFamily="18" charset="0"/>
            </a:endParaRPr>
          </a:p>
          <a:p>
            <a:pPr>
              <a:lnSpc>
                <a:spcPct val="107000"/>
              </a:lnSpc>
              <a:spcAft>
                <a:spcPts val="800"/>
              </a:spcAft>
            </a:pPr>
            <a:r>
              <a:rPr lang="en-US" sz="3600" dirty="0">
                <a:latin typeface="Calibri" panose="020F0502020204030204" pitchFamily="34" charset="0"/>
                <a:ea typeface="Calibri" panose="020F0502020204030204" pitchFamily="34" charset="0"/>
                <a:cs typeface="Arial" panose="020B0604020202020204" pitchFamily="34" charset="0"/>
              </a:rPr>
              <a:t> </a:t>
            </a:r>
          </a:p>
        </p:txBody>
      </p:sp>
      <p:sp>
        <p:nvSpPr>
          <p:cNvPr id="4" name="شكل بيضاوي 3"/>
          <p:cNvSpPr/>
          <p:nvPr/>
        </p:nvSpPr>
        <p:spPr>
          <a:xfrm>
            <a:off x="6179107" y="2890859"/>
            <a:ext cx="12954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28E82743-310C-481B-B93F-F3502A7472B6}"/>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1CCCCCA7-C079-3689-7140-237A975A9A08}"/>
              </a:ext>
            </a:extLst>
          </p:cNvPr>
          <p:cNvGraphicFramePr>
            <a:graphicFrameLocks noGrp="1"/>
          </p:cNvGraphicFramePr>
          <p:nvPr>
            <p:extLst>
              <p:ext uri="{D42A27DB-BD31-4B8C-83A1-F6EECF244321}">
                <p14:modId xmlns:p14="http://schemas.microsoft.com/office/powerpoint/2010/main" val="455710205"/>
              </p:ext>
            </p:extLst>
          </p:nvPr>
        </p:nvGraphicFramePr>
        <p:xfrm>
          <a:off x="885819" y="420822"/>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739B11F9-B5DD-D70F-98C2-C286C7313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22967" y="319773"/>
            <a:ext cx="904683" cy="1008323"/>
          </a:xfrm>
          <a:prstGeom prst="rect">
            <a:avLst/>
          </a:prstGeom>
        </p:spPr>
      </p:pic>
      <p:pic>
        <p:nvPicPr>
          <p:cNvPr id="7" name="صورة 6">
            <a:extLst>
              <a:ext uri="{FF2B5EF4-FFF2-40B4-BE49-F238E27FC236}">
                <a16:creationId xmlns:a16="http://schemas.microsoft.com/office/drawing/2014/main" id="{8B3B77E9-0B0A-7879-38FB-DE910CE4AF90}"/>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16253" y="374887"/>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774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 name="Rectangle 26">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28">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3" name="Freeform: Shape 30">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32">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55" name="Freeform: Shape 33">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34">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35">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8" name="Freeform: Shape 36">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9" name="Freeform: Shape 37">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مستطيل 1">
            <a:extLst>
              <a:ext uri="{FF2B5EF4-FFF2-40B4-BE49-F238E27FC236}">
                <a16:creationId xmlns:a16="http://schemas.microsoft.com/office/drawing/2014/main" id="{EBB25E38-0D61-43E5-97B7-27A89B69B929}"/>
              </a:ext>
            </a:extLst>
          </p:cNvPr>
          <p:cNvSpPr/>
          <p:nvPr/>
        </p:nvSpPr>
        <p:spPr>
          <a:xfrm>
            <a:off x="2703257" y="2700338"/>
            <a:ext cx="7283706" cy="1229982"/>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ar-SA"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القائمة المنظمة و التدرج المنتظم</a:t>
            </a:r>
            <a:endPar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endParaRPr>
          </a:p>
        </p:txBody>
      </p:sp>
      <p:grpSp>
        <p:nvGrpSpPr>
          <p:cNvPr id="42" name="Group 41">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43" name="Freeform: Shape 42">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6" name="Freeform: Shape 45">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8" name="Group 47">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49" name="Freeform: Shape 48">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2" name="Freeform: Shape 51">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83625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repeatCount="indefinite" fill="hold" nodeType="with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BDCDB78B-19B4-1B3C-39BD-BF42D3058BF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3" name="جدول 2">
            <a:extLst>
              <a:ext uri="{FF2B5EF4-FFF2-40B4-BE49-F238E27FC236}">
                <a16:creationId xmlns:a16="http://schemas.microsoft.com/office/drawing/2014/main" id="{B2B4A165-E74B-7061-EF01-0A4EFF3ED59B}"/>
              </a:ext>
            </a:extLst>
          </p:cNvPr>
          <p:cNvGraphicFramePr>
            <a:graphicFrameLocks noGrp="1"/>
          </p:cNvGraphicFramePr>
          <p:nvPr>
            <p:extLst>
              <p:ext uri="{D42A27DB-BD31-4B8C-83A1-F6EECF244321}">
                <p14:modId xmlns:p14="http://schemas.microsoft.com/office/powerpoint/2010/main" val="4186570392"/>
              </p:ext>
            </p:extLst>
          </p:nvPr>
        </p:nvGraphicFramePr>
        <p:xfrm>
          <a:off x="536025" y="420822"/>
          <a:ext cx="10770153" cy="926535"/>
        </p:xfrm>
        <a:graphic>
          <a:graphicData uri="http://schemas.openxmlformats.org/drawingml/2006/table">
            <a:tbl>
              <a:tblPr rtl="1" firstRow="1" firstCol="1" bandRow="1">
                <a:tableStyleId>{7DF18680-E054-41AD-8BC1-D1AEF772440D}</a:tableStyleId>
              </a:tblPr>
              <a:tblGrid>
                <a:gridCol w="2843722">
                  <a:extLst>
                    <a:ext uri="{9D8B030D-6E8A-4147-A177-3AD203B41FA5}">
                      <a16:colId xmlns:a16="http://schemas.microsoft.com/office/drawing/2014/main" val="2877979220"/>
                    </a:ext>
                  </a:extLst>
                </a:gridCol>
                <a:gridCol w="2702878">
                  <a:extLst>
                    <a:ext uri="{9D8B030D-6E8A-4147-A177-3AD203B41FA5}">
                      <a16:colId xmlns:a16="http://schemas.microsoft.com/office/drawing/2014/main" val="1034111398"/>
                    </a:ext>
                  </a:extLst>
                </a:gridCol>
                <a:gridCol w="3132020">
                  <a:extLst>
                    <a:ext uri="{9D8B030D-6E8A-4147-A177-3AD203B41FA5}">
                      <a16:colId xmlns:a16="http://schemas.microsoft.com/office/drawing/2014/main" val="2570931818"/>
                    </a:ext>
                  </a:extLst>
                </a:gridCol>
                <a:gridCol w="2091533">
                  <a:extLst>
                    <a:ext uri="{9D8B030D-6E8A-4147-A177-3AD203B41FA5}">
                      <a16:colId xmlns:a16="http://schemas.microsoft.com/office/drawing/2014/main" val="1761612615"/>
                    </a:ext>
                  </a:extLst>
                </a:gridCol>
              </a:tblGrid>
              <a:tr h="556279">
                <a:tc rowSpan="2">
                  <a:txBody>
                    <a:bodyPr/>
                    <a:lstStyle/>
                    <a:p>
                      <a:pPr algn="ctr" rtl="1"/>
                      <a:r>
                        <a:rPr lang="ar-SA" sz="2400" b="1" dirty="0">
                          <a:effectLst/>
                          <a:latin typeface="Sakkal Majalla" panose="02000000000000000000" pitchFamily="2" charset="-78"/>
                          <a:cs typeface="Sakkal Majalla" panose="02000000000000000000" pitchFamily="2" charset="-78"/>
                        </a:rPr>
                        <a:t>مثال 1</a:t>
                      </a:r>
                      <a:endParaRPr lang="en-US" sz="24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4" name="clock">
            <a:extLst>
              <a:ext uri="{FF2B5EF4-FFF2-40B4-BE49-F238E27FC236}">
                <a16:creationId xmlns:a16="http://schemas.microsoft.com/office/drawing/2014/main" id="{E883CA96-CC56-5BEB-C771-1E6881AB07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22967" y="319773"/>
            <a:ext cx="904683" cy="1008323"/>
          </a:xfrm>
          <a:prstGeom prst="rect">
            <a:avLst/>
          </a:prstGeom>
        </p:spPr>
      </p:pic>
      <p:pic>
        <p:nvPicPr>
          <p:cNvPr id="5" name="صورة 4">
            <a:extLst>
              <a:ext uri="{FF2B5EF4-FFF2-40B4-BE49-F238E27FC236}">
                <a16:creationId xmlns:a16="http://schemas.microsoft.com/office/drawing/2014/main" id="{FCD9B8B2-E3FD-2F67-FBB5-F4A304EFCDE1}"/>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16253" y="374887"/>
            <a:ext cx="1204872" cy="1018404"/>
          </a:xfrm>
          <a:prstGeom prst="rect">
            <a:avLst/>
          </a:prstGeom>
          <a:noFill/>
          <a:extLst>
            <a:ext uri="{909E8E84-426E-40DD-AFC4-6F175D3DCCD1}">
              <a14:hiddenFill xmlns:a14="http://schemas.microsoft.com/office/drawing/2010/main">
                <a:solidFill>
                  <a:srgbClr val="FFFFFF"/>
                </a:solidFill>
              </a14:hiddenFill>
            </a:ext>
          </a:extLst>
        </p:spPr>
      </p:pic>
      <p:sp>
        <p:nvSpPr>
          <p:cNvPr id="6" name="مربع نص 5">
            <a:extLst>
              <a:ext uri="{FF2B5EF4-FFF2-40B4-BE49-F238E27FC236}">
                <a16:creationId xmlns:a16="http://schemas.microsoft.com/office/drawing/2014/main" id="{8FEE5DB6-908D-B251-9C18-A522210CA5EA}"/>
              </a:ext>
            </a:extLst>
          </p:cNvPr>
          <p:cNvSpPr txBox="1"/>
          <p:nvPr/>
        </p:nvSpPr>
        <p:spPr>
          <a:xfrm>
            <a:off x="4114800" y="2090172"/>
            <a:ext cx="7072313" cy="2677656"/>
          </a:xfrm>
          <a:prstGeom prst="rect">
            <a:avLst/>
          </a:prstGeom>
          <a:noFill/>
        </p:spPr>
        <p:txBody>
          <a:bodyPr wrap="square" rtlCol="1">
            <a:spAutoFit/>
          </a:bodyPr>
          <a:lstStyle/>
          <a:p>
            <a:r>
              <a:rPr lang="ar-SA" sz="2400" b="1" dirty="0"/>
              <a:t>ثلاثة شركاء في شركة قسمت عليهم الأرباح السنوية فأخذ الأول ٢٨٪ وأخذ الثاني ٤٢٪ أما الثالث فأخذ باقي المبلغ وهو ٣٦٠٠٠ ، فكم اجمالي الربح ؟</a:t>
            </a:r>
          </a:p>
          <a:p>
            <a:pPr marL="457200" indent="-457200">
              <a:buAutoNum type="arabic1Minus"/>
            </a:pPr>
            <a:r>
              <a:rPr lang="ar-SA" sz="2400" b="1" dirty="0"/>
              <a:t>١٨٠٠٠٠</a:t>
            </a:r>
          </a:p>
          <a:p>
            <a:pPr marL="457200" indent="-457200">
              <a:buAutoNum type="arabic1Minus"/>
            </a:pPr>
            <a:r>
              <a:rPr lang="ar-SA" sz="2400" b="1" dirty="0"/>
              <a:t>١٥٠٠٠٠</a:t>
            </a:r>
          </a:p>
          <a:p>
            <a:r>
              <a:rPr lang="ar-SA" sz="2400" b="1" dirty="0" err="1"/>
              <a:t>ج</a:t>
            </a:r>
            <a:r>
              <a:rPr lang="ar-SA" sz="2400" b="1" dirty="0"/>
              <a:t>ـ - ١٢٠٠٠٠</a:t>
            </a:r>
          </a:p>
          <a:p>
            <a:r>
              <a:rPr lang="ar-SA" sz="2400" b="1" dirty="0"/>
              <a:t>د-١٠٠٠٠٠</a:t>
            </a:r>
          </a:p>
        </p:txBody>
      </p:sp>
      <p:sp>
        <p:nvSpPr>
          <p:cNvPr id="7" name="Oval 14">
            <a:extLst>
              <a:ext uri="{FF2B5EF4-FFF2-40B4-BE49-F238E27FC236}">
                <a16:creationId xmlns:a16="http://schemas.microsoft.com/office/drawing/2014/main" id="{AAED37D0-815B-FD33-3601-DD2C5FF0072F}"/>
              </a:ext>
            </a:extLst>
          </p:cNvPr>
          <p:cNvSpPr>
            <a:spLocks noChangeArrowheads="1"/>
          </p:cNvSpPr>
          <p:nvPr/>
        </p:nvSpPr>
        <p:spPr bwMode="auto">
          <a:xfrm>
            <a:off x="9530929" y="3923027"/>
            <a:ext cx="1656184" cy="516190"/>
          </a:xfrm>
          <a:prstGeom prst="ellipse">
            <a:avLst/>
          </a:prstGeom>
          <a:noFill/>
          <a:ln w="57150">
            <a:solidFill>
              <a:srgbClr val="FFFF00"/>
            </a:solidFill>
            <a:round/>
            <a:headEnd/>
            <a:tailEnd/>
          </a:ln>
        </p:spPr>
        <p:txBody>
          <a:bodyPr wrap="none" anchor="ctr"/>
          <a:lstStyle/>
          <a:p>
            <a:endParaRPr lang="ar-SA" dirty="0"/>
          </a:p>
        </p:txBody>
      </p:sp>
    </p:spTree>
    <p:extLst>
      <p:ext uri="{BB962C8B-B14F-4D97-AF65-F5344CB8AC3E}">
        <p14:creationId xmlns:p14="http://schemas.microsoft.com/office/powerpoint/2010/main" val="4242390260"/>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866899" y="1966084"/>
            <a:ext cx="8458200" cy="3170099"/>
          </a:xfrm>
          <a:prstGeom prst="rect">
            <a:avLst/>
          </a:prstGeom>
          <a:noFill/>
        </p:spPr>
        <p:txBody>
          <a:bodyPr wrap="square" rtlCol="1">
            <a:spAutoFit/>
          </a:bodyPr>
          <a:lstStyle/>
          <a:p>
            <a:pPr algn="r"/>
            <a:r>
              <a:rPr lang="ar-SA" sz="4000" b="1" dirty="0">
                <a:latin typeface="Traditional Arabic" panose="02020603050405020304" pitchFamily="18" charset="-78"/>
                <a:cs typeface="Traditional Arabic" panose="02020603050405020304" pitchFamily="18" charset="-78"/>
              </a:rPr>
              <a:t>س/قرأ محمد يوم السبت 10 صفحات من كتاب فيه 150 صفحة ، ويريد أن يقرأ يوميًا مثلي عدد الصفحات التي قرأها في اليوم السابق . في أي يوم ينهي قراءة الكتاب ؟</a:t>
            </a:r>
          </a:p>
          <a:p>
            <a:pPr algn="r"/>
            <a:r>
              <a:rPr lang="ar-SA" sz="4000" b="1" dirty="0">
                <a:latin typeface="Traditional Arabic" panose="02020603050405020304" pitchFamily="18" charset="-78"/>
                <a:cs typeface="Traditional Arabic" panose="02020603050405020304" pitchFamily="18" charset="-78"/>
              </a:rPr>
              <a:t>أ ) الاثنين         ب) الثلاثاء       </a:t>
            </a:r>
          </a:p>
          <a:p>
            <a:pPr algn="r"/>
            <a:r>
              <a:rPr lang="ar-SA" sz="4000" b="1" dirty="0">
                <a:latin typeface="Traditional Arabic" panose="02020603050405020304" pitchFamily="18" charset="-78"/>
                <a:cs typeface="Traditional Arabic" panose="02020603050405020304" pitchFamily="18" charset="-78"/>
              </a:rPr>
              <a:t> ج) الأربعاء     د ) الخميس</a:t>
            </a:r>
          </a:p>
        </p:txBody>
      </p:sp>
      <p:sp>
        <p:nvSpPr>
          <p:cNvPr id="3" name="شكل بيضاوي 2"/>
          <p:cNvSpPr/>
          <p:nvPr/>
        </p:nvSpPr>
        <p:spPr>
          <a:xfrm>
            <a:off x="6095999" y="3736329"/>
            <a:ext cx="1706645"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4170DEBD-AC59-406B-B019-5B4BADE0D268}"/>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49184FE2-5BEA-A380-8D7E-1D283333FB36}"/>
              </a:ext>
            </a:extLst>
          </p:cNvPr>
          <p:cNvGraphicFramePr>
            <a:graphicFrameLocks noGrp="1"/>
          </p:cNvGraphicFramePr>
          <p:nvPr>
            <p:extLst>
              <p:ext uri="{D42A27DB-BD31-4B8C-83A1-F6EECF244321}">
                <p14:modId xmlns:p14="http://schemas.microsoft.com/office/powerpoint/2010/main" val="904203653"/>
              </p:ext>
            </p:extLst>
          </p:nvPr>
        </p:nvGraphicFramePr>
        <p:xfrm>
          <a:off x="885820" y="308841"/>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مثال 2</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0DE8FFCA-A240-3B11-F439-9C2BD0292C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65816" y="234820"/>
            <a:ext cx="904683" cy="1008323"/>
          </a:xfrm>
          <a:prstGeom prst="rect">
            <a:avLst/>
          </a:prstGeom>
        </p:spPr>
      </p:pic>
      <p:pic>
        <p:nvPicPr>
          <p:cNvPr id="7" name="صورة 6">
            <a:extLst>
              <a:ext uri="{FF2B5EF4-FFF2-40B4-BE49-F238E27FC236}">
                <a16:creationId xmlns:a16="http://schemas.microsoft.com/office/drawing/2014/main" id="{981569D5-65DA-7291-CD4C-436585E5AC8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59116" y="229779"/>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9321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 Box 6"/>
          <p:cNvSpPr txBox="1">
            <a:spLocks noChangeArrowheads="1"/>
          </p:cNvSpPr>
          <p:nvPr/>
        </p:nvSpPr>
        <p:spPr bwMode="auto">
          <a:xfrm>
            <a:off x="1254321" y="1194501"/>
            <a:ext cx="9347347" cy="2308324"/>
          </a:xfrm>
          <a:prstGeom prst="rect">
            <a:avLst/>
          </a:prstGeom>
          <a:noFill/>
          <a:ln w="9525">
            <a:solidFill>
              <a:schemeClr val="folHlink"/>
            </a:solidFill>
            <a:miter lim="800000"/>
            <a:headEnd/>
            <a:tailEnd/>
          </a:ln>
          <a:effectLst/>
        </p:spPr>
        <p:txBody>
          <a:bodyPr wrap="square">
            <a:spAutoFit/>
          </a:bodyPr>
          <a:lstStyle/>
          <a:p>
            <a:pPr algn="ctr">
              <a:spcBef>
                <a:spcPct val="50000"/>
              </a:spcBef>
              <a:defRPr/>
            </a:pPr>
            <a:r>
              <a:rPr lang="ar-SA" sz="3600" dirty="0"/>
              <a:t> اشترى رجل أربع سلع ودفع مبلغ 290 ريال، إذا كانت السلعة الثانية تزيد عن الأولى ريال واحد ، و الثالثة تزيد عن الثانية بريالين ، و الرابعة تزيد عن الثالثة بثلاثة ريالات. فما ثمن السلعة الأولى؟</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1928" name="Text Box 8"/>
          <p:cNvSpPr txBox="1">
            <a:spLocks noChangeArrowheads="1"/>
          </p:cNvSpPr>
          <p:nvPr/>
        </p:nvSpPr>
        <p:spPr bwMode="auto">
          <a:xfrm>
            <a:off x="3415109" y="3652272"/>
            <a:ext cx="5618956" cy="2123658"/>
          </a:xfrm>
          <a:prstGeom prst="rect">
            <a:avLst/>
          </a:prstGeom>
          <a:noFill/>
          <a:ln w="9525">
            <a:noFill/>
            <a:miter lim="800000"/>
            <a:headEnd/>
            <a:tailEnd/>
          </a:ln>
        </p:spPr>
        <p:txBody>
          <a:bodyPr wrap="square">
            <a:spAutoFit/>
          </a:bodyPr>
          <a:lstStyle/>
          <a:p>
            <a:pPr algn="ctr">
              <a:spcBef>
                <a:spcPct val="50000"/>
              </a:spcBef>
            </a:pPr>
            <a:r>
              <a:rPr lang="ar-SA" sz="2400" b="1" dirty="0">
                <a:solidFill>
                  <a:schemeClr val="tx2"/>
                </a:solidFill>
              </a:rPr>
              <a:t>أ      73 </a:t>
            </a:r>
          </a:p>
          <a:p>
            <a:pPr algn="ctr">
              <a:spcBef>
                <a:spcPct val="50000"/>
              </a:spcBef>
            </a:pPr>
            <a:r>
              <a:rPr lang="ar-SA" sz="2400" b="1" dirty="0">
                <a:solidFill>
                  <a:schemeClr val="tx2"/>
                </a:solidFill>
              </a:rPr>
              <a:t>ب   72 </a:t>
            </a:r>
          </a:p>
          <a:p>
            <a:pPr algn="ctr">
              <a:spcBef>
                <a:spcPct val="50000"/>
              </a:spcBef>
            </a:pPr>
            <a:r>
              <a:rPr lang="ar-SA" sz="2400" b="1" dirty="0">
                <a:solidFill>
                  <a:schemeClr val="tx2"/>
                </a:solidFill>
              </a:rPr>
              <a:t>ج   71  </a:t>
            </a:r>
          </a:p>
          <a:p>
            <a:pPr algn="ctr">
              <a:spcBef>
                <a:spcPct val="50000"/>
              </a:spcBef>
            </a:pPr>
            <a:r>
              <a:rPr lang="ar-SA" sz="2400" b="1" dirty="0">
                <a:solidFill>
                  <a:schemeClr val="tx2"/>
                </a:solidFill>
              </a:rPr>
              <a:t>د    70 </a:t>
            </a:r>
          </a:p>
        </p:txBody>
      </p:sp>
      <p:sp>
        <p:nvSpPr>
          <p:cNvPr id="81929" name="Oval 9"/>
          <p:cNvSpPr>
            <a:spLocks noChangeArrowheads="1"/>
          </p:cNvSpPr>
          <p:nvPr/>
        </p:nvSpPr>
        <p:spPr bwMode="auto">
          <a:xfrm>
            <a:off x="5321902" y="5262581"/>
            <a:ext cx="1548196" cy="562481"/>
          </a:xfrm>
          <a:prstGeom prst="ellipse">
            <a:avLst/>
          </a:prstGeom>
          <a:noFill/>
          <a:ln w="19050" cmpd="sng">
            <a:solidFill>
              <a:srgbClr val="FFFF00"/>
            </a:solidFill>
            <a:round/>
            <a:headEnd/>
            <a:tailEnd/>
          </a:ln>
        </p:spPr>
        <p:txBody>
          <a:bodyPr wrap="none" anchor="ctr"/>
          <a:lstStyle/>
          <a:p>
            <a:endParaRPr lang="ar-SA" dirty="0"/>
          </a:p>
        </p:txBody>
      </p:sp>
      <p:pic>
        <p:nvPicPr>
          <p:cNvPr id="6" name="صورة 5">
            <a:extLst>
              <a:ext uri="{FF2B5EF4-FFF2-40B4-BE49-F238E27FC236}">
                <a16:creationId xmlns:a16="http://schemas.microsoft.com/office/drawing/2014/main" id="{A88ECD6A-0276-45A0-AE71-B265139E14B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654BA7D7-0342-80D4-93E6-387DB930DEBA}"/>
              </a:ext>
            </a:extLst>
          </p:cNvPr>
          <p:cNvGraphicFramePr>
            <a:graphicFrameLocks noGrp="1"/>
          </p:cNvGraphicFramePr>
          <p:nvPr>
            <p:extLst>
              <p:ext uri="{D42A27DB-BD31-4B8C-83A1-F6EECF244321}">
                <p14:modId xmlns:p14="http://schemas.microsoft.com/office/powerpoint/2010/main" val="142888288"/>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AA7964C6-93E1-D163-D708-6D5823BCC5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309048" y="66660"/>
            <a:ext cx="904683" cy="1008323"/>
          </a:xfrm>
          <a:prstGeom prst="rect">
            <a:avLst/>
          </a:prstGeom>
        </p:spPr>
      </p:pic>
      <p:pic>
        <p:nvPicPr>
          <p:cNvPr id="4" name="صورة 3">
            <a:extLst>
              <a:ext uri="{FF2B5EF4-FFF2-40B4-BE49-F238E27FC236}">
                <a16:creationId xmlns:a16="http://schemas.microsoft.com/office/drawing/2014/main" id="{DC0CB4AD-3BEE-4741-985E-4059641D7924}"/>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01966" y="61619"/>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96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81926"/>
                                        </p:tgtEl>
                                        <p:attrNameLst>
                                          <p:attrName>style.visibility</p:attrName>
                                        </p:attrNameLst>
                                      </p:cBhvr>
                                      <p:to>
                                        <p:strVal val="visible"/>
                                      </p:to>
                                    </p:set>
                                    <p:animEffect transition="in" filter="fade">
                                      <p:cBhvr>
                                        <p:cTn id="7" dur="500"/>
                                        <p:tgtEl>
                                          <p:spTgt spid="81926"/>
                                        </p:tgtEl>
                                      </p:cBhvr>
                                    </p:animEffect>
                                    <p:anim calcmode="lin" valueType="num">
                                      <p:cBhvr>
                                        <p:cTn id="8" dur="500" fill="hold"/>
                                        <p:tgtEl>
                                          <p:spTgt spid="81926"/>
                                        </p:tgtEl>
                                        <p:attrNameLst>
                                          <p:attrName>ppt_x</p:attrName>
                                        </p:attrNameLst>
                                      </p:cBhvr>
                                      <p:tavLst>
                                        <p:tav tm="0">
                                          <p:val>
                                            <p:strVal val="#ppt_x-.1"/>
                                          </p:val>
                                        </p:tav>
                                        <p:tav tm="100000">
                                          <p:val>
                                            <p:strVal val="#ppt_x"/>
                                          </p:val>
                                        </p:tav>
                                      </p:tavLst>
                                    </p:anim>
                                    <p:anim calcmode="lin" valueType="num">
                                      <p:cBhvr>
                                        <p:cTn id="9" dur="500" fill="hold"/>
                                        <p:tgtEl>
                                          <p:spTgt spid="81926"/>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81928"/>
                                        </p:tgtEl>
                                        <p:attrNameLst>
                                          <p:attrName>style.visibility</p:attrName>
                                        </p:attrNameLst>
                                      </p:cBhvr>
                                      <p:to>
                                        <p:strVal val="visible"/>
                                      </p:to>
                                    </p:set>
                                    <p:anim by="(-#ppt_w*2)" calcmode="lin" valueType="num">
                                      <p:cBhvr rctx="PPT">
                                        <p:cTn id="14" dur="500" autoRev="1" fill="hold">
                                          <p:stCondLst>
                                            <p:cond delay="0"/>
                                          </p:stCondLst>
                                        </p:cTn>
                                        <p:tgtEl>
                                          <p:spTgt spid="81928"/>
                                        </p:tgtEl>
                                        <p:attrNameLst>
                                          <p:attrName>ppt_w</p:attrName>
                                        </p:attrNameLst>
                                      </p:cBhvr>
                                    </p:anim>
                                    <p:anim by="(#ppt_w*0.50)" calcmode="lin" valueType="num">
                                      <p:cBhvr>
                                        <p:cTn id="15" dur="500" decel="50000" autoRev="1" fill="hold">
                                          <p:stCondLst>
                                            <p:cond delay="0"/>
                                          </p:stCondLst>
                                        </p:cTn>
                                        <p:tgtEl>
                                          <p:spTgt spid="81928"/>
                                        </p:tgtEl>
                                        <p:attrNameLst>
                                          <p:attrName>ppt_x</p:attrName>
                                        </p:attrNameLst>
                                      </p:cBhvr>
                                    </p:anim>
                                    <p:anim from="(-#ppt_h/2)" to="(#ppt_y)" calcmode="lin" valueType="num">
                                      <p:cBhvr>
                                        <p:cTn id="16" dur="1000" fill="hold">
                                          <p:stCondLst>
                                            <p:cond delay="0"/>
                                          </p:stCondLst>
                                        </p:cTn>
                                        <p:tgtEl>
                                          <p:spTgt spid="81928"/>
                                        </p:tgtEl>
                                        <p:attrNameLst>
                                          <p:attrName>ppt_y</p:attrName>
                                        </p:attrNameLst>
                                      </p:cBhvr>
                                    </p:anim>
                                    <p:animRot by="21600000">
                                      <p:cBhvr>
                                        <p:cTn id="17" dur="1000" fill="hold">
                                          <p:stCondLst>
                                            <p:cond delay="0"/>
                                          </p:stCondLst>
                                        </p:cTn>
                                        <p:tgtEl>
                                          <p:spTgt spid="8192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1929"/>
                                        </p:tgtEl>
                                        <p:attrNameLst>
                                          <p:attrName>style.visibility</p:attrName>
                                        </p:attrNameLst>
                                      </p:cBhvr>
                                      <p:to>
                                        <p:strVal val="visible"/>
                                      </p:to>
                                    </p:set>
                                    <p:anim calcmode="lin" valueType="num">
                                      <p:cBhvr additive="base">
                                        <p:cTn id="22" dur="500" fill="hold"/>
                                        <p:tgtEl>
                                          <p:spTgt spid="81929"/>
                                        </p:tgtEl>
                                        <p:attrNameLst>
                                          <p:attrName>ppt_x</p:attrName>
                                        </p:attrNameLst>
                                      </p:cBhvr>
                                      <p:tavLst>
                                        <p:tav tm="0">
                                          <p:val>
                                            <p:strVal val="#ppt_x"/>
                                          </p:val>
                                        </p:tav>
                                        <p:tav tm="100000">
                                          <p:val>
                                            <p:strVal val="#ppt_x"/>
                                          </p:val>
                                        </p:tav>
                                      </p:tavLst>
                                    </p:anim>
                                    <p:anim calcmode="lin" valueType="num">
                                      <p:cBhvr additive="base">
                                        <p:cTn id="23" dur="500" fill="hold"/>
                                        <p:tgtEl>
                                          <p:spTgt spid="819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animBg="1"/>
      <p:bldP spid="81928" grpId="0"/>
      <p:bldP spid="8192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 Box 6"/>
          <p:cNvSpPr txBox="1">
            <a:spLocks noChangeArrowheads="1"/>
          </p:cNvSpPr>
          <p:nvPr/>
        </p:nvSpPr>
        <p:spPr bwMode="auto">
          <a:xfrm>
            <a:off x="1254321" y="1194501"/>
            <a:ext cx="9347347" cy="2862322"/>
          </a:xfrm>
          <a:prstGeom prst="rect">
            <a:avLst/>
          </a:prstGeom>
          <a:noFill/>
          <a:ln w="9525">
            <a:solidFill>
              <a:schemeClr val="folHlink"/>
            </a:solidFill>
            <a:miter lim="800000"/>
            <a:headEnd/>
            <a:tailEnd/>
          </a:ln>
          <a:effectLst/>
        </p:spPr>
        <p:txBody>
          <a:bodyPr wrap="square">
            <a:spAutoFit/>
          </a:bodyPr>
          <a:lstStyle/>
          <a:p>
            <a:pPr algn="ctr">
              <a:spcBef>
                <a:spcPct val="50000"/>
              </a:spcBef>
              <a:defRPr/>
            </a:pPr>
            <a:r>
              <a:rPr lang="ar-SA" sz="3600" dirty="0"/>
              <a:t> مضخة تفرغ ٣٧٥ جالوناً في ١٥ دقيقة ، كم دقيقة تستغرق نفس المضخة لإفراغ ٦٠٠ جالون ؟</a:t>
            </a:r>
          </a:p>
          <a:p>
            <a:pPr marL="742950" indent="-742950" algn="ctr">
              <a:spcBef>
                <a:spcPct val="50000"/>
              </a:spcBef>
              <a:buAutoNum type="arabic1Minus"/>
              <a:defRPr/>
            </a:pPr>
            <a:r>
              <a:rPr lang="ar-SA" sz="3600" b="1" dirty="0">
                <a:solidFill>
                  <a:schemeClr val="tx2"/>
                </a:solidFill>
                <a:effectLst>
                  <a:outerShdw blurRad="38100" dist="38100" dir="2700000" algn="tl">
                    <a:srgbClr val="C0C0C0"/>
                  </a:outerShdw>
                </a:effectLst>
                <a:cs typeface="Times New Roman" pitchFamily="18" charset="0"/>
              </a:rPr>
              <a:t>٢٤ دقيقة        ب- ١٨ دقيقة</a:t>
            </a:r>
          </a:p>
          <a:p>
            <a:pPr algn="ctr">
              <a:spcBef>
                <a:spcPct val="50000"/>
              </a:spcBef>
              <a:defRPr/>
            </a:pPr>
            <a:r>
              <a:rPr lang="ar-SA" sz="3600" b="1" dirty="0" err="1">
                <a:solidFill>
                  <a:schemeClr val="tx2"/>
                </a:solidFill>
                <a:effectLst>
                  <a:outerShdw blurRad="38100" dist="38100" dir="2700000" algn="tl">
                    <a:srgbClr val="C0C0C0"/>
                  </a:outerShdw>
                </a:effectLst>
                <a:cs typeface="Times New Roman" pitchFamily="18" charset="0"/>
              </a:rPr>
              <a:t>ج</a:t>
            </a:r>
            <a:r>
              <a:rPr lang="ar-SA" sz="3600" b="1" dirty="0">
                <a:solidFill>
                  <a:schemeClr val="tx2"/>
                </a:solidFill>
                <a:effectLst>
                  <a:outerShdw blurRad="38100" dist="38100" dir="2700000" algn="tl">
                    <a:srgbClr val="C0C0C0"/>
                  </a:outerShdw>
                </a:effectLst>
                <a:cs typeface="Times New Roman" pitchFamily="18" charset="0"/>
              </a:rPr>
              <a:t>ـ - ١٥ دقيقة           د- ٨ دقيقة</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81929" name="Oval 9"/>
          <p:cNvSpPr>
            <a:spLocks noChangeArrowheads="1"/>
          </p:cNvSpPr>
          <p:nvPr/>
        </p:nvSpPr>
        <p:spPr bwMode="auto">
          <a:xfrm>
            <a:off x="5943600" y="2514600"/>
            <a:ext cx="2043113" cy="706899"/>
          </a:xfrm>
          <a:prstGeom prst="ellipse">
            <a:avLst/>
          </a:prstGeom>
          <a:noFill/>
          <a:ln w="19050" cmpd="sng">
            <a:solidFill>
              <a:srgbClr val="FFFF00"/>
            </a:solidFill>
            <a:round/>
            <a:headEnd/>
            <a:tailEnd/>
          </a:ln>
        </p:spPr>
        <p:txBody>
          <a:bodyPr wrap="none" anchor="ctr"/>
          <a:lstStyle/>
          <a:p>
            <a:endParaRPr lang="ar-SA" dirty="0"/>
          </a:p>
        </p:txBody>
      </p:sp>
      <p:pic>
        <p:nvPicPr>
          <p:cNvPr id="6" name="صورة 5">
            <a:extLst>
              <a:ext uri="{FF2B5EF4-FFF2-40B4-BE49-F238E27FC236}">
                <a16:creationId xmlns:a16="http://schemas.microsoft.com/office/drawing/2014/main" id="{A88ECD6A-0276-45A0-AE71-B265139E14B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654BA7D7-0342-80D4-93E6-387DB930DEBA}"/>
              </a:ext>
            </a:extLst>
          </p:cNvPr>
          <p:cNvGraphicFramePr>
            <a:graphicFrameLocks noGrp="1"/>
          </p:cNvGraphicFramePr>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AA7964C6-93E1-D163-D708-6D5823BCC5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309048" y="66660"/>
            <a:ext cx="904683" cy="1008323"/>
          </a:xfrm>
          <a:prstGeom prst="rect">
            <a:avLst/>
          </a:prstGeom>
        </p:spPr>
      </p:pic>
      <p:pic>
        <p:nvPicPr>
          <p:cNvPr id="4" name="صورة 3">
            <a:extLst>
              <a:ext uri="{FF2B5EF4-FFF2-40B4-BE49-F238E27FC236}">
                <a16:creationId xmlns:a16="http://schemas.microsoft.com/office/drawing/2014/main" id="{DC0CB4AD-3BEE-4741-985E-4059641D7924}"/>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01966" y="61619"/>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44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26"/>
                                        </p:tgtEl>
                                        <p:attrNameLst>
                                          <p:attrName>style.visibility</p:attrName>
                                        </p:attrNameLst>
                                      </p:cBhvr>
                                      <p:to>
                                        <p:strVal val="visible"/>
                                      </p:to>
                                    </p:set>
                                    <p:animEffect transition="in" filter="dissolve">
                                      <p:cBhvr>
                                        <p:cTn id="7" dur="500"/>
                                        <p:tgtEl>
                                          <p:spTgt spid="819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9"/>
                                        </p:tgtEl>
                                        <p:attrNameLst>
                                          <p:attrName>style.visibility</p:attrName>
                                        </p:attrNameLst>
                                      </p:cBhvr>
                                      <p:to>
                                        <p:strVal val="visible"/>
                                      </p:to>
                                    </p:set>
                                    <p:animEffect transition="in" filter="blinds(horizontal)">
                                      <p:cBhvr>
                                        <p:cTn id="12" dur="500"/>
                                        <p:tgtEl>
                                          <p:spTgt spid="81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animBg="1"/>
      <p:bldP spid="8192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7"/>
          <p:cNvSpPr txBox="1"/>
          <p:nvPr/>
        </p:nvSpPr>
        <p:spPr>
          <a:xfrm>
            <a:off x="1866900" y="1881188"/>
            <a:ext cx="8686800" cy="1754326"/>
          </a:xfrm>
          <a:prstGeom prst="rect">
            <a:avLst/>
          </a:prstGeom>
          <a:noFill/>
          <a:ln w="25400">
            <a:noFill/>
          </a:ln>
        </p:spPr>
        <p:txBody>
          <a:bodyPr wrap="square" rtlCol="1">
            <a:spAutoFit/>
          </a:bodyPr>
          <a:lstStyle/>
          <a:p>
            <a:pPr algn="ctr"/>
            <a:r>
              <a:rPr lang="ar-SA" sz="3600" b="1" dirty="0">
                <a:latin typeface="Traditional Arabic" pitchFamily="18" charset="-78"/>
                <a:cs typeface="Traditional Arabic" pitchFamily="18" charset="-78"/>
              </a:rPr>
              <a:t>مبنى مكون من 45 طابق وفيه مصعد يتوقف كل 5 طوابق إذا وقف عند الطابق 43 فكم مرة توقف خلال صعوده؟</a:t>
            </a:r>
          </a:p>
          <a:p>
            <a:pPr algn="ctr"/>
            <a:r>
              <a:rPr lang="ar-SA" sz="3600" b="1" dirty="0">
                <a:latin typeface="Traditional Arabic" pitchFamily="18" charset="-78"/>
                <a:cs typeface="Traditional Arabic" pitchFamily="18" charset="-78"/>
              </a:rPr>
              <a:t>أ) 7   ب ) 8   ج) 12     د) 14</a:t>
            </a:r>
          </a:p>
        </p:txBody>
      </p:sp>
      <p:sp>
        <p:nvSpPr>
          <p:cNvPr id="3" name="شكل بيضاوي 2"/>
          <p:cNvSpPr/>
          <p:nvPr/>
        </p:nvSpPr>
        <p:spPr>
          <a:xfrm>
            <a:off x="6524625" y="2866073"/>
            <a:ext cx="12192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8C8C0006-DA88-4F87-9F26-BC3AE4FE004E}"/>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EEEBE1CE-CF62-3F71-D115-A5332FE410E7}"/>
              </a:ext>
            </a:extLst>
          </p:cNvPr>
          <p:cNvGraphicFramePr>
            <a:graphicFrameLocks noGrp="1"/>
          </p:cNvGraphicFramePr>
          <p:nvPr>
            <p:extLst>
              <p:ext uri="{D42A27DB-BD31-4B8C-83A1-F6EECF244321}">
                <p14:modId xmlns:p14="http://schemas.microsoft.com/office/powerpoint/2010/main" val="1486583320"/>
              </p:ext>
            </p:extLst>
          </p:nvPr>
        </p:nvGraphicFramePr>
        <p:xfrm>
          <a:off x="885820" y="391625"/>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436D7582-AD6B-5D7E-EE06-9BCB6D7A1A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97457" y="309321"/>
            <a:ext cx="904683" cy="1008323"/>
          </a:xfrm>
          <a:prstGeom prst="rect">
            <a:avLst/>
          </a:prstGeom>
        </p:spPr>
      </p:pic>
      <p:pic>
        <p:nvPicPr>
          <p:cNvPr id="7" name="صورة 6">
            <a:extLst>
              <a:ext uri="{FF2B5EF4-FFF2-40B4-BE49-F238E27FC236}">
                <a16:creationId xmlns:a16="http://schemas.microsoft.com/office/drawing/2014/main" id="{82800F8E-4B36-ABD7-7405-66B4367B48F7}"/>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44828" y="30428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804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28">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30">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8" name="Freeform: Shape 32">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34">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60" name="Freeform: Shape 35">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1" name="Freeform: Shape 36">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2" name="Freeform: Shape 37">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3" name="Freeform: Shape 38">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 name="Freeform: Shape 39">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Freeform: Shape 40">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Freeform: Shape 41">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مستطيل 3">
            <a:extLst>
              <a:ext uri="{FF2B5EF4-FFF2-40B4-BE49-F238E27FC236}">
                <a16:creationId xmlns:a16="http://schemas.microsoft.com/office/drawing/2014/main" id="{7C04D0E0-EC86-465E-9CB6-03B444D8593A}"/>
              </a:ext>
            </a:extLst>
          </p:cNvPr>
          <p:cNvSpPr/>
          <p:nvPr/>
        </p:nvSpPr>
        <p:spPr>
          <a:xfrm>
            <a:off x="3371787" y="1741337"/>
            <a:ext cx="5448730" cy="2387918"/>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p>
          <a:p>
            <a:pPr algn="ctr" rtl="0">
              <a:lnSpc>
                <a:spcPct val="90000"/>
              </a:lnSpc>
              <a:spcBef>
                <a:spcPct val="0"/>
              </a:spcBef>
              <a:spcAft>
                <a:spcPts val="600"/>
              </a:spcAft>
            </a:pP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استراتيجية</a:t>
            </a: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الرسم</a:t>
            </a:r>
            <a:endPar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endParaRPr>
          </a:p>
        </p:txBody>
      </p:sp>
      <p:grpSp>
        <p:nvGrpSpPr>
          <p:cNvPr id="67" name="Group 43">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68" name="Freeform: Shape 44">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45">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46">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71" name="Freeform: Shape 47">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2" name="Group 49">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73" name="Freeform: Shape 50">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51">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52">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76" name="Freeform: Shape 53">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0725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1905000" y="1124744"/>
            <a:ext cx="7924800" cy="2554545"/>
          </a:xfrm>
          <a:prstGeom prst="rect">
            <a:avLst/>
          </a:prstGeom>
          <a:noFill/>
          <a:ln w="25400">
            <a:no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سلك طوله 48 م قسم إلى جزئين أحدهما ثلث الآخر أوجد طول الجزء الأكبر؟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Traditional Arabic" pitchFamily="18" charset="-78"/>
                <a:ea typeface="+mn-ea"/>
                <a:cs typeface="Traditional Arabic" pitchFamily="18" charset="-78"/>
              </a:rPr>
              <a:t>أ) 36م    ب ) 24م   ج) 16م     د) 12م</a:t>
            </a:r>
          </a:p>
        </p:txBody>
      </p:sp>
      <p:sp>
        <p:nvSpPr>
          <p:cNvPr id="3" name="شكل بيضاوي 2"/>
          <p:cNvSpPr/>
          <p:nvPr/>
        </p:nvSpPr>
        <p:spPr>
          <a:xfrm>
            <a:off x="7760090" y="2904005"/>
            <a:ext cx="1460896"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pic>
        <p:nvPicPr>
          <p:cNvPr id="5" name="صورة 4">
            <a:extLst>
              <a:ext uri="{FF2B5EF4-FFF2-40B4-BE49-F238E27FC236}">
                <a16:creationId xmlns:a16="http://schemas.microsoft.com/office/drawing/2014/main" id="{61EE3875-C643-4CBE-BF59-6C6C48F2800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6" name="جدول 5">
            <a:extLst>
              <a:ext uri="{FF2B5EF4-FFF2-40B4-BE49-F238E27FC236}">
                <a16:creationId xmlns:a16="http://schemas.microsoft.com/office/drawing/2014/main" id="{B15AB890-82A9-2249-FEBC-A4851FBD4003}"/>
              </a:ext>
            </a:extLst>
          </p:cNvPr>
          <p:cNvGraphicFramePr>
            <a:graphicFrameLocks noGrp="1"/>
          </p:cNvGraphicFramePr>
          <p:nvPr>
            <p:extLst>
              <p:ext uri="{D42A27DB-BD31-4B8C-83A1-F6EECF244321}">
                <p14:modId xmlns:p14="http://schemas.microsoft.com/office/powerpoint/2010/main" val="2152233126"/>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ctr" rtl="1"/>
                      <a:r>
                        <a:rPr lang="ar-SA" sz="2000" dirty="0">
                          <a:effectLst/>
                          <a:latin typeface="Sakkal Majalla" panose="02000000000000000000" pitchFamily="2" charset="-78"/>
                          <a:cs typeface="Sakkal Majalla" panose="02000000000000000000" pitchFamily="2" charset="-78"/>
                        </a:rPr>
                        <a:t>مثال</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D7655C04-875E-A891-B97F-EF73E79C0A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309046" y="33192"/>
            <a:ext cx="904683" cy="1008323"/>
          </a:xfrm>
          <a:prstGeom prst="rect">
            <a:avLst/>
          </a:prstGeom>
        </p:spPr>
      </p:pic>
      <p:pic>
        <p:nvPicPr>
          <p:cNvPr id="8" name="صورة 7">
            <a:extLst>
              <a:ext uri="{FF2B5EF4-FFF2-40B4-BE49-F238E27FC236}">
                <a16:creationId xmlns:a16="http://schemas.microsoft.com/office/drawing/2014/main" id="{08963394-9CC3-5685-39DE-09B0B8F33757}"/>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87691" y="28151"/>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1446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7"/>
          <p:cNvSpPr txBox="1"/>
          <p:nvPr/>
        </p:nvSpPr>
        <p:spPr>
          <a:xfrm>
            <a:off x="1924050" y="2195513"/>
            <a:ext cx="8763000"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عددان مجموعهما 60 أحدهما يساوي ثلثي الآخر أوجد الفارق بينهما ؟</a:t>
            </a:r>
          </a:p>
          <a:p>
            <a:pPr algn="ctr"/>
            <a:r>
              <a:rPr lang="ar-SA" sz="4000" b="1" dirty="0">
                <a:latin typeface="Traditional Arabic" pitchFamily="18" charset="-78"/>
                <a:cs typeface="Traditional Arabic" pitchFamily="18" charset="-78"/>
              </a:rPr>
              <a:t>أ) 12   ب ) 30   ج) 10     د) 18</a:t>
            </a:r>
          </a:p>
        </p:txBody>
      </p:sp>
      <p:sp>
        <p:nvSpPr>
          <p:cNvPr id="3" name="شكل بيضاوي 2"/>
          <p:cNvSpPr/>
          <p:nvPr/>
        </p:nvSpPr>
        <p:spPr>
          <a:xfrm>
            <a:off x="7943850" y="3365064"/>
            <a:ext cx="12954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58B9C23C-02D5-4BA7-A1A8-AC742508A810}"/>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6" name="جدول 5">
            <a:extLst>
              <a:ext uri="{FF2B5EF4-FFF2-40B4-BE49-F238E27FC236}">
                <a16:creationId xmlns:a16="http://schemas.microsoft.com/office/drawing/2014/main" id="{C1DA9010-E356-F3F2-CA01-5DDF8202D069}"/>
              </a:ext>
            </a:extLst>
          </p:cNvPr>
          <p:cNvGraphicFramePr>
            <a:graphicFrameLocks noGrp="1"/>
          </p:cNvGraphicFramePr>
          <p:nvPr>
            <p:extLst>
              <p:ext uri="{D42A27DB-BD31-4B8C-83A1-F6EECF244321}">
                <p14:modId xmlns:p14="http://schemas.microsoft.com/office/powerpoint/2010/main" val="40429488"/>
              </p:ext>
            </p:extLst>
          </p:nvPr>
        </p:nvGraphicFramePr>
        <p:xfrm>
          <a:off x="885820" y="308841"/>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 </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7" name="clock">
            <a:extLst>
              <a:ext uri="{FF2B5EF4-FFF2-40B4-BE49-F238E27FC236}">
                <a16:creationId xmlns:a16="http://schemas.microsoft.com/office/drawing/2014/main" id="{F7316F53-A49A-70DA-A4B1-C8FFD884CC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065816" y="239371"/>
            <a:ext cx="904683" cy="1008323"/>
          </a:xfrm>
          <a:prstGeom prst="rect">
            <a:avLst/>
          </a:prstGeom>
        </p:spPr>
      </p:pic>
      <p:pic>
        <p:nvPicPr>
          <p:cNvPr id="8" name="صورة 7">
            <a:extLst>
              <a:ext uri="{FF2B5EF4-FFF2-40B4-BE49-F238E27FC236}">
                <a16:creationId xmlns:a16="http://schemas.microsoft.com/office/drawing/2014/main" id="{D255E0E0-3315-6650-1310-FE4DF5D6CBC5}"/>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659091" y="21697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4559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1924051" y="1704586"/>
            <a:ext cx="8077199" cy="2554545"/>
          </a:xfrm>
          <a:prstGeom prst="rect">
            <a:avLst/>
          </a:prstGeom>
          <a:noFill/>
          <a:ln w="25400">
            <a:noFill/>
          </a:ln>
        </p:spPr>
        <p:txBody>
          <a:bodyPr wrap="square" rtlCol="1">
            <a:spAutoFit/>
          </a:bodyPr>
          <a:lstStyle/>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س/ وعاء مملوء إلى سدسه وأضفنا له 8 لتر فأصبح مملوء إلى نصفه كم سعة الوعاء باللتر؟</a:t>
            </a:r>
          </a:p>
          <a:p>
            <a:pPr algn="ctr"/>
            <a:endParaRPr lang="en-US" sz="4000" dirty="0">
              <a:latin typeface="Times New Roman" panose="02020603050405020304" pitchFamily="18" charset="0"/>
              <a:ea typeface="Times New Roman" panose="02020603050405020304" pitchFamily="18" charset="0"/>
            </a:endParaRPr>
          </a:p>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أ)24    ب ) 20   ج) 18     د) 14</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7558087" y="3489690"/>
            <a:ext cx="144785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A2E19103-7DF4-405F-88AD-A6E44567FBF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1A6F0ED9-AF81-8640-837F-FC542A8C47D5}"/>
              </a:ext>
            </a:extLst>
          </p:cNvPr>
          <p:cNvGraphicFramePr>
            <a:graphicFrameLocks noGrp="1"/>
          </p:cNvGraphicFramePr>
          <p:nvPr>
            <p:extLst>
              <p:ext uri="{D42A27DB-BD31-4B8C-83A1-F6EECF244321}">
                <p14:modId xmlns:p14="http://schemas.microsoft.com/office/powerpoint/2010/main" val="1665333946"/>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 </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354F86CF-0A29-5469-0D2C-62A99350A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75697" y="77625"/>
            <a:ext cx="904683" cy="1008323"/>
          </a:xfrm>
          <a:prstGeom prst="rect">
            <a:avLst/>
          </a:prstGeom>
        </p:spPr>
      </p:pic>
      <p:pic>
        <p:nvPicPr>
          <p:cNvPr id="7" name="صورة 6">
            <a:extLst>
              <a:ext uri="{FF2B5EF4-FFF2-40B4-BE49-F238E27FC236}">
                <a16:creationId xmlns:a16="http://schemas.microsoft.com/office/drawing/2014/main" id="{B3619401-6CBD-6927-FBCC-0C561E70AB65}"/>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30553" y="-9339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5898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1790700" y="1320970"/>
            <a:ext cx="8610600" cy="2308324"/>
          </a:xfrm>
          <a:prstGeom prst="rect">
            <a:avLst/>
          </a:prstGeom>
          <a:noFill/>
          <a:ln w="25400">
            <a:noFill/>
          </a:ln>
        </p:spPr>
        <p:txBody>
          <a:bodyPr wrap="square" rtlCol="1">
            <a:spAutoFit/>
          </a:bodyPr>
          <a:lstStyle/>
          <a:p>
            <a:pPr algn="ctr"/>
            <a:r>
              <a:rPr lang="ar-SA" sz="3600" b="1" dirty="0">
                <a:latin typeface="Traditional Arabic" pitchFamily="18" charset="-78"/>
                <a:cs typeface="Traditional Arabic" pitchFamily="18" charset="-78"/>
              </a:rPr>
              <a:t>س/استهلكت سيارة في اليوم الأول     كمية الوقود في خزانها ، ثم استهلكت في اليوم الثاني    الكمية المتبقية في هذا الخزان ، فما مقدار الجزء المتبقي من الوقود ؟</a:t>
            </a:r>
          </a:p>
          <a:p>
            <a:pPr algn="ctr"/>
            <a:r>
              <a:rPr lang="ar-SA" sz="3600" b="1" dirty="0" err="1">
                <a:latin typeface="Traditional Arabic" pitchFamily="18" charset="-78"/>
                <a:cs typeface="Traditional Arabic" pitchFamily="18" charset="-78"/>
              </a:rPr>
              <a:t>أ</a:t>
            </a:r>
            <a:r>
              <a:rPr lang="ar-SA" sz="3600" b="1" dirty="0">
                <a:latin typeface="Traditional Arabic" pitchFamily="18" charset="-78"/>
                <a:cs typeface="Traditional Arabic" pitchFamily="18" charset="-78"/>
              </a:rPr>
              <a:t>)        ب )        </a:t>
            </a:r>
            <a:r>
              <a:rPr lang="ar-SA" sz="3600" b="1" dirty="0" err="1">
                <a:latin typeface="Traditional Arabic" pitchFamily="18" charset="-78"/>
                <a:cs typeface="Traditional Arabic" pitchFamily="18" charset="-78"/>
              </a:rPr>
              <a:t>ج</a:t>
            </a:r>
            <a:r>
              <a:rPr lang="ar-SA" sz="3600" b="1" dirty="0">
                <a:latin typeface="Traditional Arabic" pitchFamily="18" charset="-78"/>
                <a:cs typeface="Traditional Arabic" pitchFamily="18" charset="-78"/>
              </a:rPr>
              <a:t>)           د) </a:t>
            </a:r>
          </a:p>
        </p:txBody>
      </p:sp>
      <p:sp>
        <p:nvSpPr>
          <p:cNvPr id="5" name="مستطيل 4"/>
          <p:cNvSpPr/>
          <p:nvPr/>
        </p:nvSpPr>
        <p:spPr>
          <a:xfrm>
            <a:off x="4745850" y="3789040"/>
            <a:ext cx="2900046" cy="1152128"/>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cxnSp>
        <p:nvCxnSpPr>
          <p:cNvPr id="7" name="رابط مستقيم 6"/>
          <p:cNvCxnSpPr>
            <a:stCxn id="5" idx="3"/>
            <a:endCxn id="5" idx="1"/>
          </p:cNvCxnSpPr>
          <p:nvPr/>
        </p:nvCxnSpPr>
        <p:spPr>
          <a:xfrm flipH="1">
            <a:off x="4745850" y="4365104"/>
            <a:ext cx="2900046"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مستطيل 7"/>
          <p:cNvSpPr/>
          <p:nvPr/>
        </p:nvSpPr>
        <p:spPr>
          <a:xfrm>
            <a:off x="4745850" y="3778793"/>
            <a:ext cx="2900046" cy="5735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ستطيل 12"/>
          <p:cNvSpPr/>
          <p:nvPr/>
        </p:nvSpPr>
        <p:spPr>
          <a:xfrm>
            <a:off x="5717958" y="4365103"/>
            <a:ext cx="1919384" cy="573592"/>
          </a:xfrm>
          <a:prstGeom prst="rect">
            <a:avLst/>
          </a:prstGeom>
          <a:ln>
            <a:solidFill>
              <a:schemeClr val="accent3">
                <a:lumMod val="75000"/>
              </a:schemeClr>
            </a:solid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cxnSp>
        <p:nvCxnSpPr>
          <p:cNvPr id="12" name="رابط مستقيم 11"/>
          <p:cNvCxnSpPr/>
          <p:nvPr/>
        </p:nvCxnSpPr>
        <p:spPr>
          <a:xfrm>
            <a:off x="5717958" y="3789040"/>
            <a:ext cx="0" cy="1152128"/>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6690066" y="3791512"/>
            <a:ext cx="0" cy="114965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5" name="شكل بيضاوي 14"/>
          <p:cNvSpPr/>
          <p:nvPr/>
        </p:nvSpPr>
        <p:spPr>
          <a:xfrm>
            <a:off x="7348282" y="2920983"/>
            <a:ext cx="1315010" cy="746775"/>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grpSp>
        <p:nvGrpSpPr>
          <p:cNvPr id="2" name="مجموعة 10"/>
          <p:cNvGrpSpPr/>
          <p:nvPr/>
        </p:nvGrpSpPr>
        <p:grpSpPr>
          <a:xfrm>
            <a:off x="5486397" y="1258670"/>
            <a:ext cx="306499" cy="646331"/>
            <a:chOff x="7476576" y="4938695"/>
            <a:chExt cx="408666" cy="646331"/>
          </a:xfrm>
        </p:grpSpPr>
        <p:sp>
          <p:nvSpPr>
            <p:cNvPr id="3" name="مستطيل 2"/>
            <p:cNvSpPr/>
            <p:nvPr/>
          </p:nvSpPr>
          <p:spPr>
            <a:xfrm>
              <a:off x="7476576" y="4938695"/>
              <a:ext cx="408659" cy="646331"/>
            </a:xfrm>
            <a:prstGeom prst="rect">
              <a:avLst/>
            </a:prstGeom>
          </p:spPr>
          <p:txBody>
            <a:bodyPr wrap="none">
              <a:spAutoFit/>
            </a:bodyPr>
            <a:lstStyle/>
            <a:p>
              <a:r>
                <a:rPr lang="ar-SA" dirty="0"/>
                <a:t>1</a:t>
              </a:r>
            </a:p>
            <a:p>
              <a:r>
                <a:rPr lang="ar-SA" dirty="0"/>
                <a:t>2</a:t>
              </a:r>
            </a:p>
          </p:txBody>
        </p:sp>
        <p:cxnSp>
          <p:nvCxnSpPr>
            <p:cNvPr id="9" name="رابط مستقيم 8"/>
            <p:cNvCxnSpPr>
              <a:stCxn id="3" idx="3"/>
              <a:endCxn id="3"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مجموعة 15"/>
          <p:cNvGrpSpPr/>
          <p:nvPr/>
        </p:nvGrpSpPr>
        <p:grpSpPr>
          <a:xfrm>
            <a:off x="6935046" y="1790138"/>
            <a:ext cx="306499" cy="646331"/>
            <a:chOff x="7476576" y="4938695"/>
            <a:chExt cx="408666" cy="646331"/>
          </a:xfrm>
        </p:grpSpPr>
        <p:sp>
          <p:nvSpPr>
            <p:cNvPr id="17" name="مستطيل 16"/>
            <p:cNvSpPr/>
            <p:nvPr/>
          </p:nvSpPr>
          <p:spPr>
            <a:xfrm>
              <a:off x="7476576" y="4938695"/>
              <a:ext cx="408659" cy="646331"/>
            </a:xfrm>
            <a:prstGeom prst="rect">
              <a:avLst/>
            </a:prstGeom>
          </p:spPr>
          <p:txBody>
            <a:bodyPr wrap="none">
              <a:spAutoFit/>
            </a:bodyPr>
            <a:lstStyle/>
            <a:p>
              <a:r>
                <a:rPr lang="ar-SA" dirty="0"/>
                <a:t>2</a:t>
              </a:r>
            </a:p>
            <a:p>
              <a:r>
                <a:rPr lang="ar-SA" dirty="0"/>
                <a:t>3</a:t>
              </a:r>
            </a:p>
          </p:txBody>
        </p:sp>
        <p:cxnSp>
          <p:nvCxnSpPr>
            <p:cNvPr id="18" name="رابط مستقيم 17"/>
            <p:cNvCxnSpPr>
              <a:stCxn id="17" idx="3"/>
              <a:endCxn id="17"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مجموعة 18"/>
          <p:cNvGrpSpPr/>
          <p:nvPr/>
        </p:nvGrpSpPr>
        <p:grpSpPr>
          <a:xfrm>
            <a:off x="7699293" y="2958650"/>
            <a:ext cx="306499" cy="646331"/>
            <a:chOff x="7476576" y="4938695"/>
            <a:chExt cx="408666" cy="646331"/>
          </a:xfrm>
        </p:grpSpPr>
        <p:sp>
          <p:nvSpPr>
            <p:cNvPr id="20" name="مستطيل 19"/>
            <p:cNvSpPr/>
            <p:nvPr/>
          </p:nvSpPr>
          <p:spPr>
            <a:xfrm>
              <a:off x="7476576" y="4938695"/>
              <a:ext cx="408659" cy="646331"/>
            </a:xfrm>
            <a:prstGeom prst="rect">
              <a:avLst/>
            </a:prstGeom>
          </p:spPr>
          <p:txBody>
            <a:bodyPr wrap="none">
              <a:spAutoFit/>
            </a:bodyPr>
            <a:lstStyle/>
            <a:p>
              <a:r>
                <a:rPr lang="ar-SA" dirty="0"/>
                <a:t>1</a:t>
              </a:r>
            </a:p>
            <a:p>
              <a:r>
                <a:rPr lang="ar-SA" dirty="0"/>
                <a:t>6</a:t>
              </a:r>
            </a:p>
          </p:txBody>
        </p:sp>
        <p:cxnSp>
          <p:nvCxnSpPr>
            <p:cNvPr id="21" name="رابط مستقيم 20"/>
            <p:cNvCxnSpPr>
              <a:stCxn id="20" idx="3"/>
              <a:endCxn id="20"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مجموعة 21"/>
          <p:cNvGrpSpPr/>
          <p:nvPr/>
        </p:nvGrpSpPr>
        <p:grpSpPr>
          <a:xfrm>
            <a:off x="6204596" y="3012532"/>
            <a:ext cx="306495" cy="646331"/>
            <a:chOff x="7476576" y="4938695"/>
            <a:chExt cx="408666" cy="646331"/>
          </a:xfrm>
        </p:grpSpPr>
        <p:sp>
          <p:nvSpPr>
            <p:cNvPr id="23" name="مستطيل 22"/>
            <p:cNvSpPr/>
            <p:nvPr/>
          </p:nvSpPr>
          <p:spPr>
            <a:xfrm>
              <a:off x="7476576" y="4938695"/>
              <a:ext cx="408659" cy="646331"/>
            </a:xfrm>
            <a:prstGeom prst="rect">
              <a:avLst/>
            </a:prstGeom>
          </p:spPr>
          <p:txBody>
            <a:bodyPr wrap="none">
              <a:spAutoFit/>
            </a:bodyPr>
            <a:lstStyle/>
            <a:p>
              <a:r>
                <a:rPr lang="ar-SA" dirty="0"/>
                <a:t>3</a:t>
              </a:r>
            </a:p>
            <a:p>
              <a:r>
                <a:rPr lang="ar-SA" dirty="0"/>
                <a:t>5</a:t>
              </a:r>
            </a:p>
          </p:txBody>
        </p:sp>
        <p:cxnSp>
          <p:nvCxnSpPr>
            <p:cNvPr id="24" name="رابط مستقيم 23"/>
            <p:cNvCxnSpPr>
              <a:stCxn id="23" idx="3"/>
              <a:endCxn id="23"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مجموعة 24"/>
          <p:cNvGrpSpPr/>
          <p:nvPr/>
        </p:nvGrpSpPr>
        <p:grpSpPr>
          <a:xfrm>
            <a:off x="4863139" y="2946593"/>
            <a:ext cx="306499" cy="646331"/>
            <a:chOff x="7476576" y="4938695"/>
            <a:chExt cx="408666" cy="646331"/>
          </a:xfrm>
        </p:grpSpPr>
        <p:sp>
          <p:nvSpPr>
            <p:cNvPr id="26" name="مستطيل 25"/>
            <p:cNvSpPr/>
            <p:nvPr/>
          </p:nvSpPr>
          <p:spPr>
            <a:xfrm>
              <a:off x="7476576" y="4938695"/>
              <a:ext cx="408659" cy="646331"/>
            </a:xfrm>
            <a:prstGeom prst="rect">
              <a:avLst/>
            </a:prstGeom>
          </p:spPr>
          <p:txBody>
            <a:bodyPr wrap="none">
              <a:spAutoFit/>
            </a:bodyPr>
            <a:lstStyle/>
            <a:p>
              <a:r>
                <a:rPr lang="ar-SA" dirty="0"/>
                <a:t>1</a:t>
              </a:r>
            </a:p>
            <a:p>
              <a:r>
                <a:rPr lang="ar-SA" dirty="0"/>
                <a:t>2</a:t>
              </a:r>
            </a:p>
          </p:txBody>
        </p:sp>
        <p:cxnSp>
          <p:nvCxnSpPr>
            <p:cNvPr id="27" name="رابط مستقيم 26"/>
            <p:cNvCxnSpPr>
              <a:stCxn id="26" idx="3"/>
              <a:endCxn id="26"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مجموعة 27"/>
          <p:cNvGrpSpPr/>
          <p:nvPr/>
        </p:nvGrpSpPr>
        <p:grpSpPr>
          <a:xfrm>
            <a:off x="3521682" y="2946592"/>
            <a:ext cx="306499" cy="646331"/>
            <a:chOff x="7476576" y="4938695"/>
            <a:chExt cx="408666" cy="646331"/>
          </a:xfrm>
        </p:grpSpPr>
        <p:sp>
          <p:nvSpPr>
            <p:cNvPr id="29" name="مستطيل 28"/>
            <p:cNvSpPr/>
            <p:nvPr/>
          </p:nvSpPr>
          <p:spPr>
            <a:xfrm>
              <a:off x="7476576" y="4938695"/>
              <a:ext cx="408659" cy="646331"/>
            </a:xfrm>
            <a:prstGeom prst="rect">
              <a:avLst/>
            </a:prstGeom>
          </p:spPr>
          <p:txBody>
            <a:bodyPr wrap="none">
              <a:spAutoFit/>
            </a:bodyPr>
            <a:lstStyle/>
            <a:p>
              <a:r>
                <a:rPr lang="ar-SA" dirty="0"/>
                <a:t>1</a:t>
              </a:r>
            </a:p>
            <a:p>
              <a:r>
                <a:rPr lang="ar-SA" dirty="0"/>
                <a:t>3</a:t>
              </a:r>
            </a:p>
          </p:txBody>
        </p:sp>
        <p:cxnSp>
          <p:nvCxnSpPr>
            <p:cNvPr id="30" name="رابط مستقيم 29"/>
            <p:cNvCxnSpPr>
              <a:stCxn id="29" idx="3"/>
              <a:endCxn id="29" idx="1"/>
            </p:cNvCxnSpPr>
            <p:nvPr/>
          </p:nvCxnSpPr>
          <p:spPr>
            <a:xfrm flipH="1">
              <a:off x="7476583" y="5261861"/>
              <a:ext cx="40865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2" name="صورة 21">
            <a:extLst>
              <a:ext uri="{FF2B5EF4-FFF2-40B4-BE49-F238E27FC236}">
                <a16:creationId xmlns:a16="http://schemas.microsoft.com/office/drawing/2014/main" id="{7403EC2F-9F95-7FCE-E8B2-ADDEF0AAE2F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31" name="جدول 30">
            <a:extLst>
              <a:ext uri="{FF2B5EF4-FFF2-40B4-BE49-F238E27FC236}">
                <a16:creationId xmlns:a16="http://schemas.microsoft.com/office/drawing/2014/main" id="{9E59BDB0-5382-463A-84CB-A18A30FE247E}"/>
              </a:ext>
            </a:extLst>
          </p:cNvPr>
          <p:cNvGraphicFramePr>
            <a:graphicFrameLocks noGrp="1"/>
          </p:cNvGraphicFramePr>
          <p:nvPr>
            <p:extLst>
              <p:ext uri="{D42A27DB-BD31-4B8C-83A1-F6EECF244321}">
                <p14:modId xmlns:p14="http://schemas.microsoft.com/office/powerpoint/2010/main" val="2629242955"/>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 </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2" name="صورة 31">
            <a:extLst>
              <a:ext uri="{FF2B5EF4-FFF2-40B4-BE49-F238E27FC236}">
                <a16:creationId xmlns:a16="http://schemas.microsoft.com/office/drawing/2014/main" id="{5C2138CE-3B7C-4CBE-A548-650E76A7E50A}"/>
              </a:ext>
            </a:extLst>
          </p:cNvPr>
          <p:cNvPicPr>
            <a:picLocks noChangeAspect="1" noChangeArrowheads="1"/>
          </p:cNvPicPr>
          <p:nvPr/>
        </p:nvPicPr>
        <p:blipFill>
          <a:blip r:embed="rId4"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30554" y="136750"/>
            <a:ext cx="932586" cy="78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525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3" grpId="0" animBg="1"/>
      <p:bldP spid="1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425303" y="1782537"/>
            <a:ext cx="8077200"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س30/ إذا كان 8 أشخاص يجلسون على 3 طاولات بهذا الشكل فكم شخصًا يمكنه الجلوس على 13 طاولة</a:t>
            </a:r>
          </a:p>
          <a:p>
            <a:pPr algn="ctr"/>
            <a:r>
              <a:rPr lang="ar-SA" sz="4000" b="1" dirty="0">
                <a:latin typeface="Traditional Arabic" pitchFamily="18" charset="-78"/>
                <a:cs typeface="Traditional Arabic" pitchFamily="18" charset="-78"/>
              </a:rPr>
              <a:t>أ) 26    ب ) 28   ج) 30     د) 38</a:t>
            </a: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7738" y="3794265"/>
            <a:ext cx="2676525" cy="1748367"/>
          </a:xfrm>
          <a:prstGeom prst="rect">
            <a:avLst/>
          </a:prstGeom>
        </p:spPr>
      </p:pic>
      <p:sp>
        <p:nvSpPr>
          <p:cNvPr id="5" name="شكل بيضاوي 4"/>
          <p:cNvSpPr/>
          <p:nvPr/>
        </p:nvSpPr>
        <p:spPr>
          <a:xfrm>
            <a:off x="6463903" y="2952088"/>
            <a:ext cx="1460897"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6" name="صورة 5">
            <a:extLst>
              <a:ext uri="{FF2B5EF4-FFF2-40B4-BE49-F238E27FC236}">
                <a16:creationId xmlns:a16="http://schemas.microsoft.com/office/drawing/2014/main" id="{E2EADC76-0561-4F65-858D-7541EE4623AE}"/>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7" name="جدول 6">
            <a:extLst>
              <a:ext uri="{FF2B5EF4-FFF2-40B4-BE49-F238E27FC236}">
                <a16:creationId xmlns:a16="http://schemas.microsoft.com/office/drawing/2014/main" id="{FBC9DBCB-45D0-0902-3640-CEB1977B2D83}"/>
              </a:ext>
            </a:extLst>
          </p:cNvPr>
          <p:cNvGraphicFramePr>
            <a:graphicFrameLocks noGrp="1"/>
          </p:cNvGraphicFramePr>
          <p:nvPr>
            <p:extLst>
              <p:ext uri="{D42A27DB-BD31-4B8C-83A1-F6EECF244321}">
                <p14:modId xmlns:p14="http://schemas.microsoft.com/office/powerpoint/2010/main" val="1924736220"/>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p>
                  </a:txBody>
                  <a:tcPr marL="44896" marR="44896" marT="0" marB="0"/>
                </a:tc>
                <a:extLst>
                  <a:ext uri="{0D108BD9-81ED-4DB2-BD59-A6C34878D82A}">
                    <a16:rowId xmlns:a16="http://schemas.microsoft.com/office/drawing/2014/main" val="3817063770"/>
                  </a:ext>
                </a:extLst>
              </a:tr>
            </a:tbl>
          </a:graphicData>
        </a:graphic>
      </p:graphicFrame>
      <p:pic>
        <p:nvPicPr>
          <p:cNvPr id="8" name="clock">
            <a:extLst>
              <a:ext uri="{FF2B5EF4-FFF2-40B4-BE49-F238E27FC236}">
                <a16:creationId xmlns:a16="http://schemas.microsoft.com/office/drawing/2014/main" id="{886DC256-5498-5BEF-6BBC-B96FC9DC92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309047" y="77625"/>
            <a:ext cx="904683" cy="1008323"/>
          </a:xfrm>
          <a:prstGeom prst="rect">
            <a:avLst/>
          </a:prstGeom>
        </p:spPr>
      </p:pic>
      <p:pic>
        <p:nvPicPr>
          <p:cNvPr id="9" name="صورة 8">
            <a:extLst>
              <a:ext uri="{FF2B5EF4-FFF2-40B4-BE49-F238E27FC236}">
                <a16:creationId xmlns:a16="http://schemas.microsoft.com/office/drawing/2014/main" id="{6310112F-C1F8-B30D-F3E0-C2B474689AFD}"/>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73416" y="49148"/>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9527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85585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Oval 9"/>
          <p:cNvSpPr/>
          <p:nvPr/>
        </p:nvSpPr>
        <p:spPr>
          <a:xfrm>
            <a:off x="82728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Oval 10"/>
          <p:cNvSpPr/>
          <p:nvPr/>
        </p:nvSpPr>
        <p:spPr>
          <a:xfrm>
            <a:off x="79870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Oval 11"/>
          <p:cNvSpPr/>
          <p:nvPr/>
        </p:nvSpPr>
        <p:spPr>
          <a:xfrm>
            <a:off x="77013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Oval 12"/>
          <p:cNvSpPr/>
          <p:nvPr/>
        </p:nvSpPr>
        <p:spPr>
          <a:xfrm>
            <a:off x="74155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Oval 14"/>
          <p:cNvSpPr/>
          <p:nvPr/>
        </p:nvSpPr>
        <p:spPr>
          <a:xfrm>
            <a:off x="71298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6" name="Oval 15"/>
          <p:cNvSpPr/>
          <p:nvPr/>
        </p:nvSpPr>
        <p:spPr>
          <a:xfrm>
            <a:off x="6901218" y="3505200"/>
            <a:ext cx="17145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8" name="Oval 17"/>
          <p:cNvSpPr/>
          <p:nvPr/>
        </p:nvSpPr>
        <p:spPr>
          <a:xfrm>
            <a:off x="66154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9" name="Oval 18"/>
          <p:cNvSpPr/>
          <p:nvPr/>
        </p:nvSpPr>
        <p:spPr>
          <a:xfrm>
            <a:off x="63297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0" name="Oval 19"/>
          <p:cNvSpPr/>
          <p:nvPr/>
        </p:nvSpPr>
        <p:spPr>
          <a:xfrm>
            <a:off x="61011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4" name="Oval 23"/>
          <p:cNvSpPr/>
          <p:nvPr/>
        </p:nvSpPr>
        <p:spPr>
          <a:xfrm>
            <a:off x="58153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5" name="Oval 24"/>
          <p:cNvSpPr/>
          <p:nvPr/>
        </p:nvSpPr>
        <p:spPr>
          <a:xfrm>
            <a:off x="55296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6" name="Oval 25"/>
          <p:cNvSpPr/>
          <p:nvPr/>
        </p:nvSpPr>
        <p:spPr>
          <a:xfrm>
            <a:off x="52438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7" name="Oval 26"/>
          <p:cNvSpPr/>
          <p:nvPr/>
        </p:nvSpPr>
        <p:spPr>
          <a:xfrm>
            <a:off x="49581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8" name="Oval 27"/>
          <p:cNvSpPr/>
          <p:nvPr/>
        </p:nvSpPr>
        <p:spPr>
          <a:xfrm>
            <a:off x="46723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1" name="Oval 30"/>
          <p:cNvSpPr/>
          <p:nvPr/>
        </p:nvSpPr>
        <p:spPr>
          <a:xfrm>
            <a:off x="43866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2" name="Oval 31"/>
          <p:cNvSpPr/>
          <p:nvPr/>
        </p:nvSpPr>
        <p:spPr>
          <a:xfrm>
            <a:off x="410086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3" name="Oval 32"/>
          <p:cNvSpPr/>
          <p:nvPr/>
        </p:nvSpPr>
        <p:spPr>
          <a:xfrm>
            <a:off x="3815118"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4" name="Oval 33"/>
          <p:cNvSpPr/>
          <p:nvPr/>
        </p:nvSpPr>
        <p:spPr>
          <a:xfrm>
            <a:off x="3544011" y="3505200"/>
            <a:ext cx="17145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35" name="Right Brace 34"/>
          <p:cNvSpPr/>
          <p:nvPr/>
        </p:nvSpPr>
        <p:spPr>
          <a:xfrm rot="5400000" flipH="1">
            <a:off x="7739418" y="2495550"/>
            <a:ext cx="381000" cy="14859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dirty="0"/>
          </a:p>
        </p:txBody>
      </p:sp>
      <p:sp>
        <p:nvSpPr>
          <p:cNvPr id="36" name="Right Brace 35"/>
          <p:cNvSpPr/>
          <p:nvPr/>
        </p:nvSpPr>
        <p:spPr>
          <a:xfrm rot="5400000">
            <a:off x="4881918" y="2419350"/>
            <a:ext cx="381000" cy="33147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dirty="0"/>
          </a:p>
        </p:txBody>
      </p:sp>
      <p:sp>
        <p:nvSpPr>
          <p:cNvPr id="40" name="TextBox 39"/>
          <p:cNvSpPr txBox="1"/>
          <p:nvPr/>
        </p:nvSpPr>
        <p:spPr>
          <a:xfrm>
            <a:off x="7529868" y="2514603"/>
            <a:ext cx="800100" cy="646331"/>
          </a:xfrm>
          <a:prstGeom prst="rect">
            <a:avLst/>
          </a:prstGeom>
          <a:noFill/>
        </p:spPr>
        <p:txBody>
          <a:bodyPr wrap="square" rtlCol="1">
            <a:spAutoFit/>
          </a:bodyPr>
          <a:lstStyle/>
          <a:p>
            <a:pPr algn="ctr"/>
            <a:r>
              <a:rPr lang="ar-SA" sz="3600" b="1" dirty="0">
                <a:solidFill>
                  <a:srgbClr val="002060"/>
                </a:solidFill>
                <a:latin typeface="Traditional Arabic" pitchFamily="18" charset="-78"/>
                <a:cs typeface="Traditional Arabic" pitchFamily="18" charset="-78"/>
                <a:sym typeface="Wingdings"/>
              </a:rPr>
              <a:t>6</a:t>
            </a:r>
          </a:p>
        </p:txBody>
      </p:sp>
      <p:sp>
        <p:nvSpPr>
          <p:cNvPr id="41" name="TextBox 40"/>
          <p:cNvSpPr txBox="1"/>
          <p:nvPr/>
        </p:nvSpPr>
        <p:spPr>
          <a:xfrm>
            <a:off x="4672368" y="4154272"/>
            <a:ext cx="800100" cy="646331"/>
          </a:xfrm>
          <a:prstGeom prst="rect">
            <a:avLst/>
          </a:prstGeom>
          <a:noFill/>
        </p:spPr>
        <p:txBody>
          <a:bodyPr wrap="square" rtlCol="1">
            <a:spAutoFit/>
          </a:bodyPr>
          <a:lstStyle/>
          <a:p>
            <a:pPr algn="ctr"/>
            <a:r>
              <a:rPr lang="ar-SA" sz="3600" b="1" dirty="0">
                <a:solidFill>
                  <a:srgbClr val="002060"/>
                </a:solidFill>
                <a:latin typeface="Traditional Arabic" pitchFamily="18" charset="-78"/>
                <a:cs typeface="Traditional Arabic" pitchFamily="18" charset="-78"/>
                <a:sym typeface="Wingdings"/>
              </a:rPr>
              <a:t>12</a:t>
            </a:r>
          </a:p>
        </p:txBody>
      </p:sp>
      <p:sp>
        <p:nvSpPr>
          <p:cNvPr id="45" name="Rectangle 13"/>
          <p:cNvSpPr/>
          <p:nvPr/>
        </p:nvSpPr>
        <p:spPr>
          <a:xfrm>
            <a:off x="2233968" y="1011369"/>
            <a:ext cx="8077200" cy="16002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chemeClr val="accent6">
                    <a:lumMod val="50000"/>
                  </a:schemeClr>
                </a:solidFill>
                <a:latin typeface="Traditional Arabic" pitchFamily="18" charset="-78"/>
                <a:cs typeface="Traditional Arabic" pitchFamily="18" charset="-78"/>
              </a:rPr>
              <a:t>إذا كان ترتيب خالد السابع من اليمين ، والثالث عشر من اليسار، فكم عدد الطلاب ؟</a:t>
            </a:r>
          </a:p>
          <a:p>
            <a:pPr algn="ctr"/>
            <a:r>
              <a:rPr lang="ar-SA" sz="4000" b="1" dirty="0">
                <a:solidFill>
                  <a:schemeClr val="tx1"/>
                </a:solidFill>
                <a:latin typeface="Traditional Arabic" pitchFamily="18" charset="-78"/>
                <a:cs typeface="Traditional Arabic" pitchFamily="18" charset="-78"/>
              </a:rPr>
              <a:t>أ) 21    ب ) 20    ج) 19    د) 18</a:t>
            </a:r>
          </a:p>
          <a:p>
            <a:pPr algn="ctr"/>
            <a:endParaRPr lang="ar-SA" sz="4000" b="1" dirty="0">
              <a:solidFill>
                <a:schemeClr val="accent6">
                  <a:lumMod val="50000"/>
                </a:schemeClr>
              </a:solidFill>
              <a:latin typeface="Traditional Arabic" pitchFamily="18" charset="-78"/>
              <a:cs typeface="Traditional Arabic" pitchFamily="18" charset="-78"/>
            </a:endParaRPr>
          </a:p>
        </p:txBody>
      </p:sp>
      <p:sp>
        <p:nvSpPr>
          <p:cNvPr id="46" name="شكل بيضاوي 45"/>
          <p:cNvSpPr/>
          <p:nvPr/>
        </p:nvSpPr>
        <p:spPr>
          <a:xfrm>
            <a:off x="4724400" y="1676400"/>
            <a:ext cx="1295400" cy="838203"/>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29" name="صورة 28">
            <a:extLst>
              <a:ext uri="{FF2B5EF4-FFF2-40B4-BE49-F238E27FC236}">
                <a16:creationId xmlns:a16="http://schemas.microsoft.com/office/drawing/2014/main" id="{9101A4B8-9C26-41C6-8AFE-1858D5F62A0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42002839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box(in)">
                                      <p:cBhvr>
                                        <p:cTn id="55" dur="500"/>
                                        <p:tgtEl>
                                          <p:spTgt spid="40"/>
                                        </p:tgtEl>
                                      </p:cBhvr>
                                    </p:animEffect>
                                  </p:childTnLst>
                                </p:cTn>
                              </p:par>
                            </p:childTnLst>
                          </p:cTn>
                        </p:par>
                      </p:childTnLst>
                    </p:cTn>
                  </p:par>
                  <p:par>
                    <p:cTn id="56" fill="hold">
                      <p:stCondLst>
                        <p:cond delay="indefinite"/>
                      </p:stCondLst>
                      <p:childTnLst>
                        <p:par>
                          <p:cTn id="57" fill="hold">
                            <p:stCondLst>
                              <p:cond delay="0"/>
                            </p:stCondLst>
                            <p:childTnLst>
                              <p:par>
                                <p:cTn id="58" presetID="23" presetClass="entr" presetSubtype="16"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3" presetClass="entr" presetSubtype="16"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23" presetClass="entr" presetSubtype="16"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23" presetClass="entr" presetSubtype="16"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23" presetClass="entr" presetSubtype="16"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86" fill="hold">
                      <p:stCondLst>
                        <p:cond delay="indefinite"/>
                      </p:stCondLst>
                      <p:childTnLst>
                        <p:par>
                          <p:cTn id="87" fill="hold">
                            <p:stCondLst>
                              <p:cond delay="0"/>
                            </p:stCondLst>
                            <p:childTnLst>
                              <p:par>
                                <p:cTn id="88" presetID="23" presetClass="entr" presetSubtype="16"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ppt_w</p:attrName>
                                        </p:attrNameLst>
                                      </p:cBhvr>
                                      <p:tavLst>
                                        <p:tav tm="0">
                                          <p:val>
                                            <p:fltVal val="0"/>
                                          </p:val>
                                        </p:tav>
                                        <p:tav tm="100000">
                                          <p:val>
                                            <p:strVal val="#ppt_w"/>
                                          </p:val>
                                        </p:tav>
                                      </p:tavLst>
                                    </p:anim>
                                    <p:anim calcmode="lin" valueType="num">
                                      <p:cBhvr>
                                        <p:cTn id="91"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92" fill="hold">
                      <p:stCondLst>
                        <p:cond delay="indefinite"/>
                      </p:stCondLst>
                      <p:childTnLst>
                        <p:par>
                          <p:cTn id="93" fill="hold">
                            <p:stCondLst>
                              <p:cond delay="0"/>
                            </p:stCondLst>
                            <p:childTnLst>
                              <p:par>
                                <p:cTn id="94" presetID="23" presetClass="entr" presetSubtype="16" fill="hold" grpId="0" nodeType="click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98" fill="hold">
                      <p:stCondLst>
                        <p:cond delay="indefinite"/>
                      </p:stCondLst>
                      <p:childTnLst>
                        <p:par>
                          <p:cTn id="99" fill="hold">
                            <p:stCondLst>
                              <p:cond delay="0"/>
                            </p:stCondLst>
                            <p:childTnLst>
                              <p:par>
                                <p:cTn id="100" presetID="23" presetClass="entr" presetSubtype="16" fill="hold" grpId="0" nodeType="click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p:cTn id="102" dur="500" fill="hold"/>
                                        <p:tgtEl>
                                          <p:spTgt spid="28"/>
                                        </p:tgtEl>
                                        <p:attrNameLst>
                                          <p:attrName>ppt_w</p:attrName>
                                        </p:attrNameLst>
                                      </p:cBhvr>
                                      <p:tavLst>
                                        <p:tav tm="0">
                                          <p:val>
                                            <p:fltVal val="0"/>
                                          </p:val>
                                        </p:tav>
                                        <p:tav tm="100000">
                                          <p:val>
                                            <p:strVal val="#ppt_w"/>
                                          </p:val>
                                        </p:tav>
                                      </p:tavLst>
                                    </p:anim>
                                    <p:anim calcmode="lin" valueType="num">
                                      <p:cBhvr>
                                        <p:cTn id="103"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104" fill="hold">
                      <p:stCondLst>
                        <p:cond delay="indefinite"/>
                      </p:stCondLst>
                      <p:childTnLst>
                        <p:par>
                          <p:cTn id="105" fill="hold">
                            <p:stCondLst>
                              <p:cond delay="0"/>
                            </p:stCondLst>
                            <p:childTnLst>
                              <p:par>
                                <p:cTn id="106" presetID="23" presetClass="entr" presetSubtype="16" fill="hold" grpId="0" nodeType="clickEffect">
                                  <p:stCondLst>
                                    <p:cond delay="0"/>
                                  </p:stCondLst>
                                  <p:childTnLst>
                                    <p:set>
                                      <p:cBhvr>
                                        <p:cTn id="107" dur="1" fill="hold">
                                          <p:stCondLst>
                                            <p:cond delay="0"/>
                                          </p:stCondLst>
                                        </p:cTn>
                                        <p:tgtEl>
                                          <p:spTgt spid="31"/>
                                        </p:tgtEl>
                                        <p:attrNameLst>
                                          <p:attrName>style.visibility</p:attrName>
                                        </p:attrNameLst>
                                      </p:cBhvr>
                                      <p:to>
                                        <p:strVal val="visible"/>
                                      </p:to>
                                    </p:set>
                                    <p:anim calcmode="lin" valueType="num">
                                      <p:cBhvr>
                                        <p:cTn id="108" dur="500" fill="hold"/>
                                        <p:tgtEl>
                                          <p:spTgt spid="31"/>
                                        </p:tgtEl>
                                        <p:attrNameLst>
                                          <p:attrName>ppt_w</p:attrName>
                                        </p:attrNameLst>
                                      </p:cBhvr>
                                      <p:tavLst>
                                        <p:tav tm="0">
                                          <p:val>
                                            <p:fltVal val="0"/>
                                          </p:val>
                                        </p:tav>
                                        <p:tav tm="100000">
                                          <p:val>
                                            <p:strVal val="#ppt_w"/>
                                          </p:val>
                                        </p:tav>
                                      </p:tavLst>
                                    </p:anim>
                                    <p:anim calcmode="lin" valueType="num">
                                      <p:cBhvr>
                                        <p:cTn id="109"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110" fill="hold">
                      <p:stCondLst>
                        <p:cond delay="indefinite"/>
                      </p:stCondLst>
                      <p:childTnLst>
                        <p:par>
                          <p:cTn id="111" fill="hold">
                            <p:stCondLst>
                              <p:cond delay="0"/>
                            </p:stCondLst>
                            <p:childTnLst>
                              <p:par>
                                <p:cTn id="112" presetID="23" presetClass="entr" presetSubtype="16" fill="hold" grpId="0" nodeType="clickEffect">
                                  <p:stCondLst>
                                    <p:cond delay="0"/>
                                  </p:stCondLst>
                                  <p:childTnLst>
                                    <p:set>
                                      <p:cBhvr>
                                        <p:cTn id="113" dur="1" fill="hold">
                                          <p:stCondLst>
                                            <p:cond delay="0"/>
                                          </p:stCondLst>
                                        </p:cTn>
                                        <p:tgtEl>
                                          <p:spTgt spid="32"/>
                                        </p:tgtEl>
                                        <p:attrNameLst>
                                          <p:attrName>style.visibility</p:attrName>
                                        </p:attrNameLst>
                                      </p:cBhvr>
                                      <p:to>
                                        <p:strVal val="visible"/>
                                      </p:to>
                                    </p:set>
                                    <p:anim calcmode="lin" valueType="num">
                                      <p:cBhvr>
                                        <p:cTn id="114" dur="500" fill="hold"/>
                                        <p:tgtEl>
                                          <p:spTgt spid="32"/>
                                        </p:tgtEl>
                                        <p:attrNameLst>
                                          <p:attrName>ppt_w</p:attrName>
                                        </p:attrNameLst>
                                      </p:cBhvr>
                                      <p:tavLst>
                                        <p:tav tm="0">
                                          <p:val>
                                            <p:fltVal val="0"/>
                                          </p:val>
                                        </p:tav>
                                        <p:tav tm="100000">
                                          <p:val>
                                            <p:strVal val="#ppt_w"/>
                                          </p:val>
                                        </p:tav>
                                      </p:tavLst>
                                    </p:anim>
                                    <p:anim calcmode="lin" valueType="num">
                                      <p:cBhvr>
                                        <p:cTn id="115"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116" fill="hold">
                      <p:stCondLst>
                        <p:cond delay="indefinite"/>
                      </p:stCondLst>
                      <p:childTnLst>
                        <p:par>
                          <p:cTn id="117" fill="hold">
                            <p:stCondLst>
                              <p:cond delay="0"/>
                            </p:stCondLst>
                            <p:childTnLst>
                              <p:par>
                                <p:cTn id="118" presetID="23" presetClass="entr" presetSubtype="16" fill="hold" grpId="0" nodeType="clickEffect">
                                  <p:stCondLst>
                                    <p:cond delay="0"/>
                                  </p:stCondLst>
                                  <p:childTnLst>
                                    <p:set>
                                      <p:cBhvr>
                                        <p:cTn id="119" dur="1" fill="hold">
                                          <p:stCondLst>
                                            <p:cond delay="0"/>
                                          </p:stCondLst>
                                        </p:cTn>
                                        <p:tgtEl>
                                          <p:spTgt spid="33"/>
                                        </p:tgtEl>
                                        <p:attrNameLst>
                                          <p:attrName>style.visibility</p:attrName>
                                        </p:attrNameLst>
                                      </p:cBhvr>
                                      <p:to>
                                        <p:strVal val="visible"/>
                                      </p:to>
                                    </p:set>
                                    <p:anim calcmode="lin" valueType="num">
                                      <p:cBhvr>
                                        <p:cTn id="120" dur="500" fill="hold"/>
                                        <p:tgtEl>
                                          <p:spTgt spid="33"/>
                                        </p:tgtEl>
                                        <p:attrNameLst>
                                          <p:attrName>ppt_w</p:attrName>
                                        </p:attrNameLst>
                                      </p:cBhvr>
                                      <p:tavLst>
                                        <p:tav tm="0">
                                          <p:val>
                                            <p:fltVal val="0"/>
                                          </p:val>
                                        </p:tav>
                                        <p:tav tm="100000">
                                          <p:val>
                                            <p:strVal val="#ppt_w"/>
                                          </p:val>
                                        </p:tav>
                                      </p:tavLst>
                                    </p:anim>
                                    <p:anim calcmode="lin" valueType="num">
                                      <p:cBhvr>
                                        <p:cTn id="121"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122" fill="hold">
                      <p:stCondLst>
                        <p:cond delay="indefinite"/>
                      </p:stCondLst>
                      <p:childTnLst>
                        <p:par>
                          <p:cTn id="123" fill="hold">
                            <p:stCondLst>
                              <p:cond delay="0"/>
                            </p:stCondLst>
                            <p:childTnLst>
                              <p:par>
                                <p:cTn id="124" presetID="23" presetClass="entr" presetSubtype="16" fill="hold" grpId="0" nodeType="clickEffect">
                                  <p:stCondLst>
                                    <p:cond delay="0"/>
                                  </p:stCondLst>
                                  <p:childTnLst>
                                    <p:set>
                                      <p:cBhvr>
                                        <p:cTn id="125" dur="1" fill="hold">
                                          <p:stCondLst>
                                            <p:cond delay="0"/>
                                          </p:stCondLst>
                                        </p:cTn>
                                        <p:tgtEl>
                                          <p:spTgt spid="34"/>
                                        </p:tgtEl>
                                        <p:attrNameLst>
                                          <p:attrName>style.visibility</p:attrName>
                                        </p:attrNameLst>
                                      </p:cBhvr>
                                      <p:to>
                                        <p:strVal val="visible"/>
                                      </p:to>
                                    </p:set>
                                    <p:anim calcmode="lin" valueType="num">
                                      <p:cBhvr>
                                        <p:cTn id="126" dur="500" fill="hold"/>
                                        <p:tgtEl>
                                          <p:spTgt spid="34"/>
                                        </p:tgtEl>
                                        <p:attrNameLst>
                                          <p:attrName>ppt_w</p:attrName>
                                        </p:attrNameLst>
                                      </p:cBhvr>
                                      <p:tavLst>
                                        <p:tav tm="0">
                                          <p:val>
                                            <p:fltVal val="0"/>
                                          </p:val>
                                        </p:tav>
                                        <p:tav tm="100000">
                                          <p:val>
                                            <p:strVal val="#ppt_w"/>
                                          </p:val>
                                        </p:tav>
                                      </p:tavLst>
                                    </p:anim>
                                    <p:anim calcmode="lin" valueType="num">
                                      <p:cBhvr>
                                        <p:cTn id="127"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128" fill="hold">
                      <p:stCondLst>
                        <p:cond delay="indefinite"/>
                      </p:stCondLst>
                      <p:childTnLst>
                        <p:par>
                          <p:cTn id="129" fill="hold">
                            <p:stCondLst>
                              <p:cond delay="0"/>
                            </p:stCondLst>
                            <p:childTnLst>
                              <p:par>
                                <p:cTn id="130" presetID="23" presetClass="entr" presetSubtype="16" fill="hold" grpId="0" nodeType="clickEffect">
                                  <p:stCondLst>
                                    <p:cond delay="0"/>
                                  </p:stCondLst>
                                  <p:childTnLst>
                                    <p:set>
                                      <p:cBhvr>
                                        <p:cTn id="131" dur="1" fill="hold">
                                          <p:stCondLst>
                                            <p:cond delay="0"/>
                                          </p:stCondLst>
                                        </p:cTn>
                                        <p:tgtEl>
                                          <p:spTgt spid="36"/>
                                        </p:tgtEl>
                                        <p:attrNameLst>
                                          <p:attrName>style.visibility</p:attrName>
                                        </p:attrNameLst>
                                      </p:cBhvr>
                                      <p:to>
                                        <p:strVal val="visible"/>
                                      </p:to>
                                    </p:set>
                                    <p:anim calcmode="lin" valueType="num">
                                      <p:cBhvr>
                                        <p:cTn id="132" dur="500" fill="hold"/>
                                        <p:tgtEl>
                                          <p:spTgt spid="36"/>
                                        </p:tgtEl>
                                        <p:attrNameLst>
                                          <p:attrName>ppt_w</p:attrName>
                                        </p:attrNameLst>
                                      </p:cBhvr>
                                      <p:tavLst>
                                        <p:tav tm="0">
                                          <p:val>
                                            <p:fltVal val="0"/>
                                          </p:val>
                                        </p:tav>
                                        <p:tav tm="100000">
                                          <p:val>
                                            <p:strVal val="#ppt_w"/>
                                          </p:val>
                                        </p:tav>
                                      </p:tavLst>
                                    </p:anim>
                                    <p:anim calcmode="lin" valueType="num">
                                      <p:cBhvr>
                                        <p:cTn id="133"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134" fill="hold">
                      <p:stCondLst>
                        <p:cond delay="indefinite"/>
                      </p:stCondLst>
                      <p:childTnLst>
                        <p:par>
                          <p:cTn id="135" fill="hold">
                            <p:stCondLst>
                              <p:cond delay="0"/>
                            </p:stCondLst>
                            <p:childTnLst>
                              <p:par>
                                <p:cTn id="136" presetID="4" presetClass="entr" presetSubtype="16" fill="hold" grpId="0" nodeType="clickEffect">
                                  <p:stCondLst>
                                    <p:cond delay="0"/>
                                  </p:stCondLst>
                                  <p:childTnLst>
                                    <p:set>
                                      <p:cBhvr>
                                        <p:cTn id="137" dur="1" fill="hold">
                                          <p:stCondLst>
                                            <p:cond delay="0"/>
                                          </p:stCondLst>
                                        </p:cTn>
                                        <p:tgtEl>
                                          <p:spTgt spid="41"/>
                                        </p:tgtEl>
                                        <p:attrNameLst>
                                          <p:attrName>style.visibility</p:attrName>
                                        </p:attrNameLst>
                                      </p:cBhvr>
                                      <p:to>
                                        <p:strVal val="visible"/>
                                      </p:to>
                                    </p:set>
                                    <p:animEffect transition="in" filter="box(in)">
                                      <p:cBhvr>
                                        <p:cTn id="138" dur="500"/>
                                        <p:tgtEl>
                                          <p:spTgt spid="41"/>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4" fill="hold" grpId="0" nodeType="clickEffect">
                                  <p:stCondLst>
                                    <p:cond delay="0"/>
                                  </p:stCondLst>
                                  <p:childTnLst>
                                    <p:set>
                                      <p:cBhvr>
                                        <p:cTn id="142" dur="1" fill="hold">
                                          <p:stCondLst>
                                            <p:cond delay="0"/>
                                          </p:stCondLst>
                                        </p:cTn>
                                        <p:tgtEl>
                                          <p:spTgt spid="46"/>
                                        </p:tgtEl>
                                        <p:attrNameLst>
                                          <p:attrName>style.visibility</p:attrName>
                                        </p:attrNameLst>
                                      </p:cBhvr>
                                      <p:to>
                                        <p:strVal val="visible"/>
                                      </p:to>
                                    </p:set>
                                    <p:animEffect transition="in" filter="wipe(down)">
                                      <p:cBhvr>
                                        <p:cTn id="14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5" grpId="0" animBg="1"/>
      <p:bldP spid="16" grpId="0" animBg="1"/>
      <p:bldP spid="18" grpId="0" animBg="1"/>
      <p:bldP spid="19" grpId="0" animBg="1"/>
      <p:bldP spid="20"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40" grpId="0"/>
      <p:bldP spid="41" grpId="0"/>
      <p:bldP spid="4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1495425" y="1926779"/>
            <a:ext cx="8647034" cy="4202369"/>
          </a:xfrm>
          <a:prstGeom prst="rect">
            <a:avLst/>
          </a:prstGeom>
          <a:noFill/>
          <a:ln w="25400">
            <a:noFill/>
          </a:ln>
        </p:spPr>
        <p:txBody>
          <a:bodyPr wrap="square" rtlCol="1">
            <a:spAutoFit/>
          </a:bodyPr>
          <a:lstStyle/>
          <a:p>
            <a:pPr algn="ctr"/>
            <a:r>
              <a:rPr lang="ar-SA" sz="44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س31/ إذا كان محمد وخالد يقفان في طابور دائري فإذا بدأنا العد من خالد باتجاه عقارب الساعة فترتيب محمد سيكون 14، وإذا بدأنا العد بعكس اتجاه عقارب الساعة سيكون ترتيبه التاسع فكم عدد أفراد الطابور؟</a:t>
            </a:r>
            <a:endParaRPr lang="en-US" sz="4400" dirty="0">
              <a:latin typeface="Times New Roman" panose="02020603050405020304" pitchFamily="18" charset="0"/>
              <a:ea typeface="Times New Roman" panose="02020603050405020304" pitchFamily="18" charset="0"/>
            </a:endParaRPr>
          </a:p>
          <a:p>
            <a:pPr algn="ctr">
              <a:buClr>
                <a:srgbClr val="000000"/>
              </a:buClr>
              <a:buSzPts val="1800"/>
            </a:pPr>
            <a:r>
              <a:rPr lang="ar-SA" sz="44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20    ب) 21   ج) 22       د) 23 </a:t>
            </a:r>
            <a:endParaRPr lang="en-US" sz="4400" dirty="0">
              <a:latin typeface="Times New Roman" panose="02020603050405020304" pitchFamily="18" charset="0"/>
              <a:ea typeface="Times New Roman" panose="02020603050405020304" pitchFamily="18" charset="0"/>
            </a:endParaRPr>
          </a:p>
          <a:p>
            <a:pPr>
              <a:lnSpc>
                <a:spcPct val="107000"/>
              </a:lnSpc>
              <a:spcAft>
                <a:spcPts val="800"/>
              </a:spcAft>
            </a:pPr>
            <a:r>
              <a:rPr lang="en-US" sz="4400" dirty="0">
                <a:latin typeface="Calibri" panose="020F0502020204030204" pitchFamily="34" charset="0"/>
                <a:ea typeface="Calibri" panose="020F0502020204030204" pitchFamily="34" charset="0"/>
                <a:cs typeface="Arial" panose="020B0604020202020204" pitchFamily="34" charset="0"/>
              </a:rPr>
              <a:t> </a:t>
            </a:r>
          </a:p>
        </p:txBody>
      </p:sp>
      <p:sp>
        <p:nvSpPr>
          <p:cNvPr id="3" name="شكل بيضاوي 2"/>
          <p:cNvSpPr/>
          <p:nvPr/>
        </p:nvSpPr>
        <p:spPr>
          <a:xfrm>
            <a:off x="6096000" y="4553422"/>
            <a:ext cx="14478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BDB97189-8010-4D86-976E-A837E56C5863}"/>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2B07B927-777C-063E-1B3C-B0670156DA34}"/>
              </a:ext>
            </a:extLst>
          </p:cNvPr>
          <p:cNvGraphicFramePr>
            <a:graphicFrameLocks noGrp="1"/>
          </p:cNvGraphicFramePr>
          <p:nvPr>
            <p:extLst>
              <p:ext uri="{D42A27DB-BD31-4B8C-83A1-F6EECF244321}">
                <p14:modId xmlns:p14="http://schemas.microsoft.com/office/powerpoint/2010/main" val="535289142"/>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5E53DB5E-C8AD-6E51-6949-35E64CAFA1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89151" y="77624"/>
            <a:ext cx="904683" cy="1008323"/>
          </a:xfrm>
          <a:prstGeom prst="rect">
            <a:avLst/>
          </a:prstGeom>
        </p:spPr>
      </p:pic>
      <p:pic>
        <p:nvPicPr>
          <p:cNvPr id="7" name="صورة 6">
            <a:extLst>
              <a:ext uri="{FF2B5EF4-FFF2-40B4-BE49-F238E27FC236}">
                <a16:creationId xmlns:a16="http://schemas.microsoft.com/office/drawing/2014/main" id="{37E8CBFF-5DCE-974B-13D0-E7F77D38F78C}"/>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01978" y="5371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5585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1881187" y="1731188"/>
            <a:ext cx="8686800" cy="2554545"/>
          </a:xfrm>
          <a:prstGeom prst="rect">
            <a:avLst/>
          </a:prstGeom>
          <a:noFill/>
          <a:ln w="25400">
            <a:noFill/>
          </a:ln>
        </p:spPr>
        <p:txBody>
          <a:bodyPr wrap="square" rtlCol="1">
            <a:spAutoFit/>
          </a:bodyPr>
          <a:lstStyle/>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في طابور الصباح عدد الطلاب 150 طالب، محمد كان ترتيبه 30 من البداية وعبد الله كان ترتيبه السبعون من النهاية فكم عدد الأشخاص بين محمد وعبد الله؟</a:t>
            </a:r>
            <a:endParaRPr lang="en-US" sz="4000" dirty="0">
              <a:latin typeface="Times New Roman" panose="02020603050405020304" pitchFamily="18" charset="0"/>
              <a:ea typeface="Times New Roman" panose="02020603050405020304" pitchFamily="18" charset="0"/>
            </a:endParaRPr>
          </a:p>
          <a:p>
            <a:pPr marL="457200" indent="-228600"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 39    ب) 40   ج) 49     د) 50</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3154659" y="3560947"/>
            <a:ext cx="1301354"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83E8A29F-1EF0-4B85-9A23-98AD67CE6936}"/>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2B77659C-D373-FC87-E690-E6D61CDCBF8A}"/>
              </a:ext>
            </a:extLst>
          </p:cNvPr>
          <p:cNvGraphicFramePr>
            <a:graphicFrameLocks noGrp="1"/>
          </p:cNvGraphicFramePr>
          <p:nvPr>
            <p:extLst>
              <p:ext uri="{D42A27DB-BD31-4B8C-83A1-F6EECF244321}">
                <p14:modId xmlns:p14="http://schemas.microsoft.com/office/powerpoint/2010/main" val="2967188578"/>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3AD7EF96-9515-289A-E066-7631B20F3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208692" y="73073"/>
            <a:ext cx="904683" cy="1008323"/>
          </a:xfrm>
          <a:prstGeom prst="rect">
            <a:avLst/>
          </a:prstGeom>
        </p:spPr>
      </p:pic>
      <p:pic>
        <p:nvPicPr>
          <p:cNvPr id="7" name="صورة 6">
            <a:extLst>
              <a:ext uri="{FF2B5EF4-FFF2-40B4-BE49-F238E27FC236}">
                <a16:creationId xmlns:a16="http://schemas.microsoft.com/office/drawing/2014/main" id="{8D00C4B6-7624-6558-4873-B1254E807FB5}"/>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30553" y="6343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005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p:cNvSpPr txBox="1"/>
          <p:nvPr/>
        </p:nvSpPr>
        <p:spPr>
          <a:xfrm>
            <a:off x="2185988" y="2459504"/>
            <a:ext cx="8153400" cy="1938992"/>
          </a:xfrm>
          <a:prstGeom prst="rect">
            <a:avLst/>
          </a:prstGeom>
          <a:noFill/>
          <a:ln w="25400">
            <a:noFill/>
          </a:ln>
        </p:spPr>
        <p:txBody>
          <a:bodyPr wrap="square" rtlCol="1">
            <a:spAutoFit/>
          </a:bodyPr>
          <a:lstStyle/>
          <a:p>
            <a:pPr algn="ctr"/>
            <a:r>
              <a:rPr lang="ar-SA" sz="4000" b="1" dirty="0">
                <a:latin typeface="Traditional Arabic" pitchFamily="18" charset="-78"/>
                <a:cs typeface="Traditional Arabic" pitchFamily="18" charset="-78"/>
              </a:rPr>
              <a:t>تقابل ستة أشخاص في مكان ما إذا صافح كل شخص منهم الآخر مرة واحدة فقط كم عدد المصافحات التي تمت</a:t>
            </a:r>
          </a:p>
          <a:p>
            <a:pPr algn="ctr"/>
            <a:r>
              <a:rPr lang="ar-SA" sz="4000" b="1" dirty="0">
                <a:latin typeface="Traditional Arabic" pitchFamily="18" charset="-78"/>
                <a:cs typeface="Traditional Arabic" pitchFamily="18" charset="-78"/>
              </a:rPr>
              <a:t>أ)15    ب ) 18   ج) 21     د) 30</a:t>
            </a:r>
          </a:p>
        </p:txBody>
      </p:sp>
      <p:sp>
        <p:nvSpPr>
          <p:cNvPr id="3" name="شكل بيضاوي 2"/>
          <p:cNvSpPr/>
          <p:nvPr/>
        </p:nvSpPr>
        <p:spPr>
          <a:xfrm>
            <a:off x="7875680" y="3629055"/>
            <a:ext cx="1532335"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5" name="صورة 4">
            <a:extLst>
              <a:ext uri="{FF2B5EF4-FFF2-40B4-BE49-F238E27FC236}">
                <a16:creationId xmlns:a16="http://schemas.microsoft.com/office/drawing/2014/main" id="{34300556-1D9F-4B68-895F-CD9712F2CAE0}"/>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EB3ECE03-7468-0414-00A7-E47C8833B07C}"/>
              </a:ext>
            </a:extLst>
          </p:cNvPr>
          <p:cNvGraphicFramePr>
            <a:graphicFrameLocks noGrp="1"/>
          </p:cNvGraphicFramePr>
          <p:nvPr>
            <p:extLst>
              <p:ext uri="{D42A27DB-BD31-4B8C-83A1-F6EECF244321}">
                <p14:modId xmlns:p14="http://schemas.microsoft.com/office/powerpoint/2010/main" val="2840490726"/>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جماعي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65E5A939-1D98-3710-79F9-7E60674DDB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4" y="77625"/>
            <a:ext cx="904683" cy="1008323"/>
          </a:xfrm>
          <a:prstGeom prst="rect">
            <a:avLst/>
          </a:prstGeom>
        </p:spPr>
      </p:pic>
      <p:pic>
        <p:nvPicPr>
          <p:cNvPr id="7" name="صورة 6">
            <a:extLst>
              <a:ext uri="{FF2B5EF4-FFF2-40B4-BE49-F238E27FC236}">
                <a16:creationId xmlns:a16="http://schemas.microsoft.com/office/drawing/2014/main" id="{8B634E7D-1BEE-A921-189A-1D980398EB3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73416" y="9385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5934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3" name="Freeform: Shape 32">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36" name="Freeform: Shape 35">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Freeform: Shape 37">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40">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مستطيل 3">
            <a:extLst>
              <a:ext uri="{FF2B5EF4-FFF2-40B4-BE49-F238E27FC236}">
                <a16:creationId xmlns:a16="http://schemas.microsoft.com/office/drawing/2014/main" id="{A77E67F9-16A2-4CBB-84BA-674A70CCA909}"/>
              </a:ext>
            </a:extLst>
          </p:cNvPr>
          <p:cNvSpPr/>
          <p:nvPr/>
        </p:nvSpPr>
        <p:spPr>
          <a:xfrm>
            <a:off x="2787998" y="2170178"/>
            <a:ext cx="6789335" cy="2387918"/>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استراتيجية</a:t>
            </a: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التقريب</a:t>
            </a: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و</a:t>
            </a: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 </a:t>
            </a:r>
            <a:r>
              <a:rPr lang="en-US" sz="5200" b="1" kern="1200" dirty="0" err="1">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التقدير</a:t>
            </a:r>
            <a:endPar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endParaRPr>
          </a:p>
          <a:p>
            <a:pPr algn="ctr" rtl="0">
              <a:lnSpc>
                <a:spcPct val="90000"/>
              </a:lnSpc>
              <a:spcBef>
                <a:spcPct val="0"/>
              </a:spcBef>
              <a:spcAft>
                <a:spcPts val="600"/>
              </a:spcAft>
            </a:pPr>
            <a:endPar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endParaRPr>
          </a:p>
        </p:txBody>
      </p:sp>
      <p:grpSp>
        <p:nvGrpSpPr>
          <p:cNvPr id="44" name="Group 43">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45" name="Freeform: Shape 44">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8" name="Freeform: Shape 47">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51" name="Freeform: Shape 50">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4" name="Freeform: Shape 53">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1573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4">
            <a:hlinkClick r:id="" action="ppaction://noaction" highlightClick="1"/>
          </p:cNvPr>
          <p:cNvSpPr>
            <a:spLocks noChangeArrowheads="1"/>
          </p:cNvSpPr>
          <p:nvPr/>
        </p:nvSpPr>
        <p:spPr bwMode="auto">
          <a:xfrm>
            <a:off x="2279576" y="333375"/>
            <a:ext cx="7129462" cy="863600"/>
          </a:xfrm>
          <a:prstGeom prst="actionButtonBlank">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r>
              <a:rPr lang="ar-SA" sz="4400" dirty="0">
                <a:cs typeface="AL-Mateen" pitchFamily="2" charset="-78"/>
              </a:rPr>
              <a:t>فكر بدون آلة حاسبة (تقريب وتقدير ) </a:t>
            </a:r>
            <a:endParaRPr lang="en-US" sz="4400" dirty="0">
              <a:cs typeface="AL-Mateen" pitchFamily="2" charset="-78"/>
            </a:endParaRPr>
          </a:p>
        </p:txBody>
      </p:sp>
      <p:sp>
        <p:nvSpPr>
          <p:cNvPr id="78855" name="Text Box 7"/>
          <p:cNvSpPr txBox="1">
            <a:spLocks noChangeArrowheads="1"/>
          </p:cNvSpPr>
          <p:nvPr/>
        </p:nvSpPr>
        <p:spPr bwMode="auto">
          <a:xfrm>
            <a:off x="3648076" y="3414370"/>
            <a:ext cx="5184775" cy="2062103"/>
          </a:xfrm>
          <a:prstGeom prst="rect">
            <a:avLst/>
          </a:prstGeom>
          <a:noFill/>
          <a:ln w="9525">
            <a:noFill/>
            <a:miter lim="800000"/>
            <a:headEnd/>
            <a:tailEnd/>
          </a:ln>
        </p:spPr>
        <p:txBody>
          <a:bodyPr>
            <a:spAutoFit/>
          </a:bodyPr>
          <a:lstStyle/>
          <a:p>
            <a:pPr algn="ctr">
              <a:spcBef>
                <a:spcPct val="50000"/>
              </a:spcBef>
            </a:pPr>
            <a:r>
              <a:rPr lang="ar-SA" sz="3200" dirty="0">
                <a:solidFill>
                  <a:srgbClr val="FF0000"/>
                </a:solidFill>
              </a:rPr>
              <a:t>198.2 قريب من 200 </a:t>
            </a:r>
          </a:p>
          <a:p>
            <a:pPr algn="ctr">
              <a:spcBef>
                <a:spcPct val="50000"/>
              </a:spcBef>
            </a:pPr>
            <a:r>
              <a:rPr lang="ar-SA" sz="3200" dirty="0">
                <a:solidFill>
                  <a:srgbClr val="FF0000"/>
                </a:solidFill>
              </a:rPr>
              <a:t>0.5012 قريب من 0.5 </a:t>
            </a:r>
          </a:p>
          <a:p>
            <a:pPr algn="ctr">
              <a:spcBef>
                <a:spcPct val="50000"/>
              </a:spcBef>
            </a:pPr>
            <a:r>
              <a:rPr lang="ar-SA" sz="3200" dirty="0">
                <a:solidFill>
                  <a:srgbClr val="FF0000"/>
                </a:solidFill>
              </a:rPr>
              <a:t>2.02 قريب من 2 </a:t>
            </a:r>
          </a:p>
        </p:txBody>
      </p:sp>
      <p:sp>
        <p:nvSpPr>
          <p:cNvPr id="78856" name="Text Box 8"/>
          <p:cNvSpPr txBox="1">
            <a:spLocks noChangeArrowheads="1"/>
          </p:cNvSpPr>
          <p:nvPr/>
        </p:nvSpPr>
        <p:spPr bwMode="auto">
          <a:xfrm>
            <a:off x="2279650" y="2561389"/>
            <a:ext cx="7207698" cy="64135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pPr>
              <a:spcBef>
                <a:spcPct val="50000"/>
              </a:spcBef>
            </a:pPr>
            <a:r>
              <a:rPr lang="ar-SA" sz="3200" dirty="0">
                <a:solidFill>
                  <a:schemeClr val="bg1"/>
                </a:solidFill>
              </a:rPr>
              <a:t>25          </a:t>
            </a:r>
            <a:r>
              <a:rPr lang="ar-SA" sz="3600" dirty="0">
                <a:solidFill>
                  <a:schemeClr val="bg1"/>
                </a:solidFill>
              </a:rPr>
              <a:t>50             75           120</a:t>
            </a:r>
            <a:endParaRPr lang="en-US" sz="3600" dirty="0">
              <a:solidFill>
                <a:schemeClr val="bg1"/>
              </a:solidFill>
            </a:endParaRPr>
          </a:p>
        </p:txBody>
      </p:sp>
      <p:sp>
        <p:nvSpPr>
          <p:cNvPr id="78857" name="Oval 9"/>
          <p:cNvSpPr>
            <a:spLocks noChangeArrowheads="1"/>
          </p:cNvSpPr>
          <p:nvPr/>
        </p:nvSpPr>
        <p:spPr bwMode="auto">
          <a:xfrm>
            <a:off x="6991830" y="2470152"/>
            <a:ext cx="935038" cy="863600"/>
          </a:xfrm>
          <a:prstGeom prst="ellipse">
            <a:avLst/>
          </a:prstGeom>
          <a:noFill/>
          <a:ln w="15875" cmpd="sng">
            <a:solidFill>
              <a:srgbClr val="FFFF00"/>
            </a:solidFill>
            <a:round/>
            <a:headEnd/>
            <a:tailEnd/>
            <a:extLst>
              <a:ext uri="{C807C97D-BFC1-408E-A445-0C87EB9F89A2}">
                <ask:lineSketchStyleProps xmlns:ask="http://schemas.microsoft.com/office/drawing/2018/sketchyshapes">
                  <ask:type>
                    <ask:lineSketchNone/>
                  </ask:type>
                </ask:lineSketchStyleProps>
              </a:ext>
            </a:extLst>
          </a:ln>
        </p:spPr>
        <p:txBody>
          <a:bodyPr wrap="none" anchor="ctr"/>
          <a:lstStyle/>
          <a:p>
            <a:endParaRPr lang="ar-SA" dirty="0"/>
          </a:p>
        </p:txBody>
      </p:sp>
      <p:pic>
        <p:nvPicPr>
          <p:cNvPr id="11"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9678" t="12695" r="18192" b="81034"/>
          <a:stretch/>
        </p:blipFill>
        <p:spPr bwMode="auto">
          <a:xfrm>
            <a:off x="5431350" y="1390254"/>
            <a:ext cx="4055998" cy="88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صورة 6">
            <a:extLst>
              <a:ext uri="{FF2B5EF4-FFF2-40B4-BE49-F238E27FC236}">
                <a16:creationId xmlns:a16="http://schemas.microsoft.com/office/drawing/2014/main" id="{BE7A4437-C517-47B7-913F-700B62E771F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265790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78856"/>
                                        </p:tgtEl>
                                        <p:attrNameLst>
                                          <p:attrName>style.visibility</p:attrName>
                                        </p:attrNameLst>
                                      </p:cBhvr>
                                      <p:to>
                                        <p:strVal val="visible"/>
                                      </p:to>
                                    </p:set>
                                    <p:anim calcmode="lin" valueType="num">
                                      <p:cBhvr>
                                        <p:cTn id="7" dur="1000" fill="hold"/>
                                        <p:tgtEl>
                                          <p:spTgt spid="7885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885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8856"/>
                                        </p:tgtEl>
                                        <p:attrNameLst>
                                          <p:attrName>ppt_y</p:attrName>
                                        </p:attrNameLst>
                                      </p:cBhvr>
                                      <p:tavLst>
                                        <p:tav tm="0">
                                          <p:val>
                                            <p:strVal val="#ppt_y"/>
                                          </p:val>
                                        </p:tav>
                                        <p:tav tm="100000">
                                          <p:val>
                                            <p:strVal val="#ppt_y"/>
                                          </p:val>
                                        </p:tav>
                                      </p:tavLst>
                                    </p:anim>
                                    <p:animEffect transition="in" filter="fade">
                                      <p:cBhvr>
                                        <p:cTn id="10" dur="1000"/>
                                        <p:tgtEl>
                                          <p:spTgt spid="7885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78855">
                                            <p:txEl>
                                              <p:pRg st="0" end="0"/>
                                            </p:txEl>
                                          </p:spTgt>
                                        </p:tgtEl>
                                        <p:attrNameLst>
                                          <p:attrName>style.visibility</p:attrName>
                                        </p:attrNameLst>
                                      </p:cBhvr>
                                      <p:to>
                                        <p:strVal val="visible"/>
                                      </p:to>
                                    </p:set>
                                    <p:animEffect transition="in" filter="wipe(right)">
                                      <p:cBhvr>
                                        <p:cTn id="15" dur="500"/>
                                        <p:tgtEl>
                                          <p:spTgt spid="7885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nodeType="clickEffect">
                                  <p:stCondLst>
                                    <p:cond delay="0"/>
                                  </p:stCondLst>
                                  <p:iterate type="lt">
                                    <p:tmPct val="10000"/>
                                  </p:iterate>
                                  <p:childTnLst>
                                    <p:set>
                                      <p:cBhvr>
                                        <p:cTn id="19" dur="1" fill="hold">
                                          <p:stCondLst>
                                            <p:cond delay="0"/>
                                          </p:stCondLst>
                                        </p:cTn>
                                        <p:tgtEl>
                                          <p:spTgt spid="78855">
                                            <p:txEl>
                                              <p:pRg st="1" end="1"/>
                                            </p:txEl>
                                          </p:spTgt>
                                        </p:tgtEl>
                                        <p:attrNameLst>
                                          <p:attrName>style.visibility</p:attrName>
                                        </p:attrNameLst>
                                      </p:cBhvr>
                                      <p:to>
                                        <p:strVal val="visible"/>
                                      </p:to>
                                    </p:set>
                                    <p:anim by="(-#ppt_w*2)" calcmode="lin" valueType="num">
                                      <p:cBhvr rctx="PPT">
                                        <p:cTn id="20" dur="500" autoRev="1" fill="hold">
                                          <p:stCondLst>
                                            <p:cond delay="0"/>
                                          </p:stCondLst>
                                        </p:cTn>
                                        <p:tgtEl>
                                          <p:spTgt spid="78855">
                                            <p:txEl>
                                              <p:pRg st="1" end="1"/>
                                            </p:txEl>
                                          </p:spTgt>
                                        </p:tgtEl>
                                        <p:attrNameLst>
                                          <p:attrName>ppt_w</p:attrName>
                                        </p:attrNameLst>
                                      </p:cBhvr>
                                    </p:anim>
                                    <p:anim by="(#ppt_w*0.50)" calcmode="lin" valueType="num">
                                      <p:cBhvr>
                                        <p:cTn id="21" dur="500" decel="50000" autoRev="1" fill="hold">
                                          <p:stCondLst>
                                            <p:cond delay="0"/>
                                          </p:stCondLst>
                                        </p:cTn>
                                        <p:tgtEl>
                                          <p:spTgt spid="78855">
                                            <p:txEl>
                                              <p:pRg st="1" end="1"/>
                                            </p:txEl>
                                          </p:spTgt>
                                        </p:tgtEl>
                                        <p:attrNameLst>
                                          <p:attrName>ppt_x</p:attrName>
                                        </p:attrNameLst>
                                      </p:cBhvr>
                                    </p:anim>
                                    <p:anim from="(-#ppt_h/2)" to="(#ppt_y)" calcmode="lin" valueType="num">
                                      <p:cBhvr>
                                        <p:cTn id="22" dur="1000" fill="hold">
                                          <p:stCondLst>
                                            <p:cond delay="0"/>
                                          </p:stCondLst>
                                        </p:cTn>
                                        <p:tgtEl>
                                          <p:spTgt spid="78855">
                                            <p:txEl>
                                              <p:pRg st="1" end="1"/>
                                            </p:txEl>
                                          </p:spTgt>
                                        </p:tgtEl>
                                        <p:attrNameLst>
                                          <p:attrName>ppt_y</p:attrName>
                                        </p:attrNameLst>
                                      </p:cBhvr>
                                    </p:anim>
                                    <p:animRot by="21600000">
                                      <p:cBhvr>
                                        <p:cTn id="23" dur="1000" fill="hold">
                                          <p:stCondLst>
                                            <p:cond delay="0"/>
                                          </p:stCondLst>
                                        </p:cTn>
                                        <p:tgtEl>
                                          <p:spTgt spid="78855">
                                            <p:txEl>
                                              <p:pRg st="1" end="1"/>
                                            </p:txEl>
                                          </p:spTgt>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nodeType="clickEffect">
                                  <p:stCondLst>
                                    <p:cond delay="0"/>
                                  </p:stCondLst>
                                  <p:iterate type="lt">
                                    <p:tmPct val="10000"/>
                                  </p:iterate>
                                  <p:childTnLst>
                                    <p:set>
                                      <p:cBhvr>
                                        <p:cTn id="27" dur="1" fill="hold">
                                          <p:stCondLst>
                                            <p:cond delay="0"/>
                                          </p:stCondLst>
                                        </p:cTn>
                                        <p:tgtEl>
                                          <p:spTgt spid="78855">
                                            <p:txEl>
                                              <p:pRg st="2" end="2"/>
                                            </p:txEl>
                                          </p:spTgt>
                                        </p:tgtEl>
                                        <p:attrNameLst>
                                          <p:attrName>style.visibility</p:attrName>
                                        </p:attrNameLst>
                                      </p:cBhvr>
                                      <p:to>
                                        <p:strVal val="visible"/>
                                      </p:to>
                                    </p:set>
                                    <p:anim by="(-#ppt_w*2)" calcmode="lin" valueType="num">
                                      <p:cBhvr rctx="PPT">
                                        <p:cTn id="28" dur="500" autoRev="1" fill="hold">
                                          <p:stCondLst>
                                            <p:cond delay="0"/>
                                          </p:stCondLst>
                                        </p:cTn>
                                        <p:tgtEl>
                                          <p:spTgt spid="78855">
                                            <p:txEl>
                                              <p:pRg st="2" end="2"/>
                                            </p:txEl>
                                          </p:spTgt>
                                        </p:tgtEl>
                                        <p:attrNameLst>
                                          <p:attrName>ppt_w</p:attrName>
                                        </p:attrNameLst>
                                      </p:cBhvr>
                                    </p:anim>
                                    <p:anim by="(#ppt_w*0.50)" calcmode="lin" valueType="num">
                                      <p:cBhvr>
                                        <p:cTn id="29" dur="500" decel="50000" autoRev="1" fill="hold">
                                          <p:stCondLst>
                                            <p:cond delay="0"/>
                                          </p:stCondLst>
                                        </p:cTn>
                                        <p:tgtEl>
                                          <p:spTgt spid="78855">
                                            <p:txEl>
                                              <p:pRg st="2" end="2"/>
                                            </p:txEl>
                                          </p:spTgt>
                                        </p:tgtEl>
                                        <p:attrNameLst>
                                          <p:attrName>ppt_x</p:attrName>
                                        </p:attrNameLst>
                                      </p:cBhvr>
                                    </p:anim>
                                    <p:anim from="(-#ppt_h/2)" to="(#ppt_y)" calcmode="lin" valueType="num">
                                      <p:cBhvr>
                                        <p:cTn id="30" dur="1000" fill="hold">
                                          <p:stCondLst>
                                            <p:cond delay="0"/>
                                          </p:stCondLst>
                                        </p:cTn>
                                        <p:tgtEl>
                                          <p:spTgt spid="78855">
                                            <p:txEl>
                                              <p:pRg st="2" end="2"/>
                                            </p:txEl>
                                          </p:spTgt>
                                        </p:tgtEl>
                                        <p:attrNameLst>
                                          <p:attrName>ppt_y</p:attrName>
                                        </p:attrNameLst>
                                      </p:cBhvr>
                                    </p:anim>
                                    <p:animRot by="21600000">
                                      <p:cBhvr>
                                        <p:cTn id="31" dur="1000" fill="hold">
                                          <p:stCondLst>
                                            <p:cond delay="0"/>
                                          </p:stCondLst>
                                        </p:cTn>
                                        <p:tgtEl>
                                          <p:spTgt spid="78855">
                                            <p:txEl>
                                              <p:pRg st="2" end="2"/>
                                            </p:txEl>
                                          </p:spTgt>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8857"/>
                                        </p:tgtEl>
                                        <p:attrNameLst>
                                          <p:attrName>style.visibility</p:attrName>
                                        </p:attrNameLst>
                                      </p:cBhvr>
                                      <p:to>
                                        <p:strVal val="visible"/>
                                      </p:to>
                                    </p:set>
                                    <p:anim calcmode="lin" valueType="num">
                                      <p:cBhvr additive="base">
                                        <p:cTn id="36" dur="500" fill="hold"/>
                                        <p:tgtEl>
                                          <p:spTgt spid="78857"/>
                                        </p:tgtEl>
                                        <p:attrNameLst>
                                          <p:attrName>ppt_x</p:attrName>
                                        </p:attrNameLst>
                                      </p:cBhvr>
                                      <p:tavLst>
                                        <p:tav tm="0">
                                          <p:val>
                                            <p:strVal val="#ppt_x"/>
                                          </p:val>
                                        </p:tav>
                                        <p:tav tm="100000">
                                          <p:val>
                                            <p:strVal val="#ppt_x"/>
                                          </p:val>
                                        </p:tav>
                                      </p:tavLst>
                                    </p:anim>
                                    <p:anim calcmode="lin" valueType="num">
                                      <p:cBhvr additive="base">
                                        <p:cTn id="37" dur="500" fill="hold"/>
                                        <p:tgtEl>
                                          <p:spTgt spid="788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6" grpId="0" animBg="1"/>
      <p:bldP spid="7885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4">
            <a:hlinkClick r:id="" action="ppaction://noaction" highlightClick="1"/>
          </p:cNvPr>
          <p:cNvSpPr>
            <a:spLocks noChangeArrowheads="1"/>
          </p:cNvSpPr>
          <p:nvPr/>
        </p:nvSpPr>
        <p:spPr bwMode="auto">
          <a:xfrm>
            <a:off x="3070635" y="1511447"/>
            <a:ext cx="7129462" cy="863600"/>
          </a:xfrm>
          <a:prstGeom prst="actionButtonBlank">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r>
              <a:rPr lang="ar-SA" sz="4400" dirty="0">
                <a:cs typeface="AL-Mateen" pitchFamily="2" charset="-78"/>
              </a:rPr>
              <a:t>فكر بدون آلة حاسبة (تقريب وتقدير ) </a:t>
            </a:r>
            <a:endParaRPr lang="en-US" sz="4400" dirty="0">
              <a:cs typeface="AL-Mateen" pitchFamily="2" charset="-78"/>
            </a:endParaRPr>
          </a:p>
        </p:txBody>
      </p:sp>
      <p:sp>
        <p:nvSpPr>
          <p:cNvPr id="78856" name="Text Box 8"/>
          <p:cNvSpPr txBox="1">
            <a:spLocks noChangeArrowheads="1"/>
          </p:cNvSpPr>
          <p:nvPr/>
        </p:nvSpPr>
        <p:spPr bwMode="auto">
          <a:xfrm>
            <a:off x="2738438" y="3913822"/>
            <a:ext cx="7207698" cy="64135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pPr>
              <a:spcBef>
                <a:spcPct val="50000"/>
              </a:spcBef>
            </a:pPr>
            <a:r>
              <a:rPr lang="ar-SA" sz="3200" dirty="0">
                <a:solidFill>
                  <a:schemeClr val="bg1"/>
                </a:solidFill>
              </a:rPr>
              <a:t>4          </a:t>
            </a:r>
            <a:r>
              <a:rPr lang="ar-SA" sz="3600" dirty="0">
                <a:solidFill>
                  <a:schemeClr val="bg1"/>
                </a:solidFill>
              </a:rPr>
              <a:t>5             3           6</a:t>
            </a:r>
            <a:endParaRPr lang="en-US" sz="3600" dirty="0">
              <a:solidFill>
                <a:schemeClr val="bg1"/>
              </a:solidFill>
            </a:endParaRPr>
          </a:p>
        </p:txBody>
      </p:sp>
      <p:sp>
        <p:nvSpPr>
          <p:cNvPr id="78857" name="Oval 9"/>
          <p:cNvSpPr>
            <a:spLocks noChangeArrowheads="1"/>
          </p:cNvSpPr>
          <p:nvPr/>
        </p:nvSpPr>
        <p:spPr bwMode="auto">
          <a:xfrm>
            <a:off x="9196835" y="3870488"/>
            <a:ext cx="1003262" cy="863600"/>
          </a:xfrm>
          <a:prstGeom prst="ellipse">
            <a:avLst/>
          </a:prstGeom>
          <a:noFill/>
          <a:ln w="25400" cmpd="sng">
            <a:solidFill>
              <a:srgbClr val="FFFF00"/>
            </a:solidFill>
            <a:round/>
            <a:headEnd/>
            <a:tailEnd/>
            <a:extLst>
              <a:ext uri="{C807C97D-BFC1-408E-A445-0C87EB9F89A2}">
                <ask:lineSketchStyleProps xmlns:ask="http://schemas.microsoft.com/office/drawing/2018/sketchyshapes">
                  <ask:type>
                    <ask:lineSketchNone/>
                  </ask:type>
                </ask:lineSketchStyleProps>
              </a:ext>
            </a:extLst>
          </a:ln>
        </p:spPr>
        <p:txBody>
          <a:bodyPr wrap="none" anchor="ctr"/>
          <a:lstStyle/>
          <a:p>
            <a:endParaRPr lang="ar-SA" dirty="0"/>
          </a:p>
        </p:txBody>
      </p:sp>
      <mc:AlternateContent xmlns:mc="http://schemas.openxmlformats.org/markup-compatibility/2006" xmlns:a14="http://schemas.microsoft.com/office/drawing/2010/main">
        <mc:Choice Requires="a14">
          <p:sp>
            <p:nvSpPr>
              <p:cNvPr id="3" name="مستطيل 2"/>
              <p:cNvSpPr/>
              <p:nvPr/>
            </p:nvSpPr>
            <p:spPr>
              <a:xfrm>
                <a:off x="4080446" y="2780889"/>
                <a:ext cx="532859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t>أقرب ناتج للمقدار  </a:t>
                </a:r>
                <a14:m>
                  <m:oMath xmlns:m="http://schemas.openxmlformats.org/officeDocument/2006/math">
                    <m:f>
                      <m:fPr>
                        <m:ctrlPr>
                          <a:rPr lang="ar-SA" sz="2800" i="1">
                            <a:latin typeface="Cambria Math" panose="02040503050406030204" pitchFamily="18" charset="0"/>
                          </a:rPr>
                        </m:ctrlPr>
                      </m:fPr>
                      <m:num>
                        <m:r>
                          <a:rPr lang="ar-SA" sz="2800" i="1">
                            <a:latin typeface="Cambria Math" panose="02040503050406030204" pitchFamily="18" charset="0"/>
                          </a:rPr>
                          <m:t>4</m:t>
                        </m:r>
                        <m:r>
                          <a:rPr lang="ar-SA" sz="2800" i="1">
                            <a:latin typeface="Cambria Math" panose="02040503050406030204" pitchFamily="18" charset="0"/>
                          </a:rPr>
                          <m:t>,</m:t>
                        </m:r>
                        <m:r>
                          <a:rPr lang="ar-SA" sz="2800" i="1">
                            <a:latin typeface="Cambria Math" panose="02040503050406030204" pitchFamily="18" charset="0"/>
                          </a:rPr>
                          <m:t>98</m:t>
                        </m:r>
                        <m:r>
                          <a:rPr lang="ar-SA" sz="2800" i="1">
                            <a:latin typeface="Cambria Math" panose="02040503050406030204" pitchFamily="18" charset="0"/>
                          </a:rPr>
                          <m:t> ×</m:t>
                        </m:r>
                        <m:r>
                          <a:rPr lang="ar-SA" sz="2800" i="1">
                            <a:latin typeface="Cambria Math" panose="02040503050406030204" pitchFamily="18" charset="0"/>
                            <a:ea typeface="Cambria Math" panose="02040503050406030204" pitchFamily="18" charset="0"/>
                          </a:rPr>
                          <m:t>4</m:t>
                        </m:r>
                        <m:r>
                          <a:rPr lang="ar-SA" sz="2800" i="1">
                            <a:latin typeface="Cambria Math" panose="02040503050406030204" pitchFamily="18" charset="0"/>
                            <a:ea typeface="Cambria Math" panose="02040503050406030204" pitchFamily="18" charset="0"/>
                          </a:rPr>
                          <m:t>,</m:t>
                        </m:r>
                        <m:r>
                          <a:rPr lang="ar-SA" sz="2800" i="1">
                            <a:latin typeface="Cambria Math" panose="02040503050406030204" pitchFamily="18" charset="0"/>
                            <a:ea typeface="Cambria Math" panose="02040503050406030204" pitchFamily="18" charset="0"/>
                          </a:rPr>
                          <m:t>02</m:t>
                        </m:r>
                      </m:num>
                      <m:den>
                        <m:r>
                          <a:rPr lang="ar-SA" sz="2800" i="1">
                            <a:latin typeface="Cambria Math" panose="02040503050406030204" pitchFamily="18" charset="0"/>
                          </a:rPr>
                          <m:t>2</m:t>
                        </m:r>
                        <m:r>
                          <a:rPr lang="ar-SA" sz="2800" i="1">
                            <a:latin typeface="Cambria Math" panose="02040503050406030204" pitchFamily="18" charset="0"/>
                          </a:rPr>
                          <m:t>,</m:t>
                        </m:r>
                        <m:r>
                          <a:rPr lang="ar-SA" sz="2800" i="1">
                            <a:latin typeface="Cambria Math" panose="02040503050406030204" pitchFamily="18" charset="0"/>
                          </a:rPr>
                          <m:t>51</m:t>
                        </m:r>
                        <m:r>
                          <a:rPr lang="ar-SA" sz="2800" i="1">
                            <a:latin typeface="Cambria Math" panose="02040503050406030204" pitchFamily="18" charset="0"/>
                            <a:ea typeface="Cambria Math" panose="02040503050406030204" pitchFamily="18" charset="0"/>
                          </a:rPr>
                          <m:t>×</m:t>
                        </m:r>
                        <m:r>
                          <a:rPr lang="ar-SA" sz="2800" i="1">
                            <a:latin typeface="Cambria Math" panose="02040503050406030204" pitchFamily="18" charset="0"/>
                            <a:ea typeface="Cambria Math" panose="02040503050406030204" pitchFamily="18" charset="0"/>
                          </a:rPr>
                          <m:t>1</m:t>
                        </m:r>
                        <m:r>
                          <a:rPr lang="ar-SA" sz="2800" i="1">
                            <a:latin typeface="Cambria Math" panose="02040503050406030204" pitchFamily="18" charset="0"/>
                            <a:ea typeface="Cambria Math" panose="02040503050406030204" pitchFamily="18" charset="0"/>
                          </a:rPr>
                          <m:t>,</m:t>
                        </m:r>
                        <m:r>
                          <a:rPr lang="ar-SA" sz="2800" i="1">
                            <a:latin typeface="Cambria Math" panose="02040503050406030204" pitchFamily="18" charset="0"/>
                            <a:ea typeface="Cambria Math" panose="02040503050406030204" pitchFamily="18" charset="0"/>
                          </a:rPr>
                          <m:t>92</m:t>
                        </m:r>
                      </m:den>
                    </m:f>
                  </m:oMath>
                </a14:m>
                <a:endParaRPr lang="ar-SA" sz="2800" dirty="0"/>
              </a:p>
            </p:txBody>
          </p:sp>
        </mc:Choice>
        <mc:Fallback xmlns="">
          <p:sp>
            <p:nvSpPr>
              <p:cNvPr id="3" name="مستطيل 2"/>
              <p:cNvSpPr>
                <a:spLocks noRot="1" noChangeAspect="1" noMove="1" noResize="1" noEditPoints="1" noAdjustHandles="1" noChangeArrowheads="1" noChangeShapeType="1" noTextEdit="1"/>
              </p:cNvSpPr>
              <p:nvPr/>
            </p:nvSpPr>
            <p:spPr>
              <a:xfrm>
                <a:off x="4080446" y="2780889"/>
                <a:ext cx="5328592" cy="864096"/>
              </a:xfrm>
              <a:prstGeom prst="rect">
                <a:avLst/>
              </a:prstGeom>
              <a:blipFill>
                <a:blip r:embed="rId2"/>
                <a:stretch>
                  <a:fillRect/>
                </a:stretch>
              </a:blipFill>
            </p:spPr>
            <p:txBody>
              <a:bodyPr/>
              <a:lstStyle/>
              <a:p>
                <a:r>
                  <a:rPr lang="ar-SA">
                    <a:noFill/>
                  </a:rPr>
                  <a:t> </a:t>
                </a:r>
              </a:p>
            </p:txBody>
          </p:sp>
        </mc:Fallback>
      </mc:AlternateContent>
      <p:pic>
        <p:nvPicPr>
          <p:cNvPr id="6" name="صورة 5">
            <a:extLst>
              <a:ext uri="{FF2B5EF4-FFF2-40B4-BE49-F238E27FC236}">
                <a16:creationId xmlns:a16="http://schemas.microsoft.com/office/drawing/2014/main" id="{2968BD0F-16D2-4202-BF78-56DEAC30F091}"/>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C6D236BB-6B2A-58B2-493C-744E655742C0}"/>
              </a:ext>
            </a:extLst>
          </p:cNvPr>
          <p:cNvGraphicFramePr>
            <a:graphicFrameLocks noGrp="1"/>
          </p:cNvGraphicFramePr>
          <p:nvPr>
            <p:extLst>
              <p:ext uri="{D42A27DB-BD31-4B8C-83A1-F6EECF244321}">
                <p14:modId xmlns:p14="http://schemas.microsoft.com/office/powerpoint/2010/main" val="3640797024"/>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ct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400" dirty="0">
                          <a:effectLst/>
                          <a:latin typeface="Sakkal Majalla" panose="02000000000000000000" pitchFamily="2" charset="-78"/>
                          <a:cs typeface="Sakkal Majalla" panose="02000000000000000000" pitchFamily="2" charset="-78"/>
                        </a:rPr>
                        <a:t>تدريب</a:t>
                      </a:r>
                      <a:r>
                        <a:rPr lang="ar-SA" sz="2400" baseline="0" dirty="0">
                          <a:effectLst/>
                          <a:latin typeface="Sakkal Majalla" panose="02000000000000000000" pitchFamily="2" charset="-78"/>
                          <a:cs typeface="Sakkal Majalla" panose="02000000000000000000" pitchFamily="2" charset="-78"/>
                        </a:rPr>
                        <a:t> </a:t>
                      </a:r>
                      <a:r>
                        <a:rPr lang="ar-SA" sz="2400" dirty="0">
                          <a:effectLst/>
                          <a:latin typeface="Sakkal Majalla" panose="02000000000000000000" pitchFamily="2" charset="-78"/>
                          <a:cs typeface="Sakkal Majalla" panose="02000000000000000000" pitchFamily="2" charset="-78"/>
                        </a:rPr>
                        <a:t> </a:t>
                      </a:r>
                      <a:endParaRPr lang="en-US" sz="24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4" name="clock">
            <a:extLst>
              <a:ext uri="{FF2B5EF4-FFF2-40B4-BE49-F238E27FC236}">
                <a16:creationId xmlns:a16="http://schemas.microsoft.com/office/drawing/2014/main" id="{3790EC1B-4B97-D14F-9488-E8DC1F0BDE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183024" y="77625"/>
            <a:ext cx="904683" cy="1008323"/>
          </a:xfrm>
          <a:prstGeom prst="rect">
            <a:avLst/>
          </a:prstGeom>
        </p:spPr>
      </p:pic>
      <p:pic>
        <p:nvPicPr>
          <p:cNvPr id="5" name="صورة 4">
            <a:extLst>
              <a:ext uri="{FF2B5EF4-FFF2-40B4-BE49-F238E27FC236}">
                <a16:creationId xmlns:a16="http://schemas.microsoft.com/office/drawing/2014/main" id="{16FE15C0-6EA0-29BA-FAF3-B648CFAB6ABD}"/>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4080446" y="2665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89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78856"/>
                                        </p:tgtEl>
                                        <p:attrNameLst>
                                          <p:attrName>style.visibility</p:attrName>
                                        </p:attrNameLst>
                                      </p:cBhvr>
                                      <p:to>
                                        <p:strVal val="visible"/>
                                      </p:to>
                                    </p:set>
                                    <p:anim calcmode="lin" valueType="num">
                                      <p:cBhvr>
                                        <p:cTn id="7" dur="1000" fill="hold"/>
                                        <p:tgtEl>
                                          <p:spTgt spid="7885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885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8856"/>
                                        </p:tgtEl>
                                        <p:attrNameLst>
                                          <p:attrName>ppt_y</p:attrName>
                                        </p:attrNameLst>
                                      </p:cBhvr>
                                      <p:tavLst>
                                        <p:tav tm="0">
                                          <p:val>
                                            <p:strVal val="#ppt_y"/>
                                          </p:val>
                                        </p:tav>
                                        <p:tav tm="100000">
                                          <p:val>
                                            <p:strVal val="#ppt_y"/>
                                          </p:val>
                                        </p:tav>
                                      </p:tavLst>
                                    </p:anim>
                                    <p:animEffect transition="in" filter="fade">
                                      <p:cBhvr>
                                        <p:cTn id="10" dur="1000"/>
                                        <p:tgtEl>
                                          <p:spTgt spid="7885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8857"/>
                                        </p:tgtEl>
                                        <p:attrNameLst>
                                          <p:attrName>style.visibility</p:attrName>
                                        </p:attrNameLst>
                                      </p:cBhvr>
                                      <p:to>
                                        <p:strVal val="visible"/>
                                      </p:to>
                                    </p:set>
                                    <p:anim calcmode="lin" valueType="num">
                                      <p:cBhvr additive="base">
                                        <p:cTn id="15" dur="500" fill="hold"/>
                                        <p:tgtEl>
                                          <p:spTgt spid="78857"/>
                                        </p:tgtEl>
                                        <p:attrNameLst>
                                          <p:attrName>ppt_x</p:attrName>
                                        </p:attrNameLst>
                                      </p:cBhvr>
                                      <p:tavLst>
                                        <p:tav tm="0">
                                          <p:val>
                                            <p:strVal val="#ppt_x"/>
                                          </p:val>
                                        </p:tav>
                                        <p:tav tm="100000">
                                          <p:val>
                                            <p:strVal val="#ppt_x"/>
                                          </p:val>
                                        </p:tav>
                                      </p:tavLst>
                                    </p:anim>
                                    <p:anim calcmode="lin" valueType="num">
                                      <p:cBhvr additive="base">
                                        <p:cTn id="16" dur="500" fill="hold"/>
                                        <p:tgtEl>
                                          <p:spTgt spid="788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6" grpId="0" animBg="1"/>
      <p:bldP spid="7885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1752600" y="1770728"/>
            <a:ext cx="8458200" cy="2554545"/>
          </a:xfrm>
          <a:prstGeom prst="rect">
            <a:avLst/>
          </a:prstGeom>
          <a:noFill/>
          <a:ln w="25400">
            <a:noFill/>
          </a:ln>
        </p:spPr>
        <p:txBody>
          <a:bodyPr wrap="square" rtlCol="1">
            <a:spAutoFit/>
          </a:bodyPr>
          <a:lstStyle/>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إذا كان الثوب الواحد يحتاج 3.8 متر من القماش وكان لدينا لفة طولها 32 متر فكم ثوب يمكن عمله؟</a:t>
            </a:r>
          </a:p>
          <a:p>
            <a:pPr algn="ctr"/>
            <a:endParaRPr lang="en-US" sz="4000" dirty="0">
              <a:latin typeface="Times New Roman" panose="02020603050405020304" pitchFamily="18" charset="0"/>
              <a:ea typeface="Times New Roman" panose="02020603050405020304" pitchFamily="18" charset="0"/>
            </a:endParaRPr>
          </a:p>
          <a:p>
            <a:pPr algn="ctr"/>
            <a:r>
              <a:rPr lang="ar-SA" sz="4000" b="1" dirty="0">
                <a:solidFill>
                  <a:srgbClr val="000000"/>
                </a:solidFill>
                <a:latin typeface="Times New Roman" panose="02020603050405020304" pitchFamily="18" charset="0"/>
                <a:ea typeface="Times New Roman" panose="02020603050405020304" pitchFamily="18" charset="0"/>
                <a:cs typeface="Traditional Arabic" panose="02020603050405020304" pitchFamily="18" charset="-78"/>
              </a:rPr>
              <a:t>أ)5    ب ) 6   ج) 8     د) 10</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4953000" y="3555832"/>
            <a:ext cx="1143000"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13B333EA-3389-4443-8F49-3FB03BA82E3A}"/>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F78AE6D2-D366-54BE-61C6-B7ED5593049A}"/>
              </a:ext>
            </a:extLst>
          </p:cNvPr>
          <p:cNvGraphicFramePr>
            <a:graphicFrameLocks noGrp="1"/>
          </p:cNvGraphicFramePr>
          <p:nvPr>
            <p:extLst>
              <p:ext uri="{D42A27DB-BD31-4B8C-83A1-F6EECF244321}">
                <p14:modId xmlns:p14="http://schemas.microsoft.com/office/powerpoint/2010/main" val="1692327499"/>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5FA607D0-E684-B3E2-63D8-FDEDA2A0FE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309047" y="54965"/>
            <a:ext cx="904683" cy="1008323"/>
          </a:xfrm>
          <a:prstGeom prst="rect">
            <a:avLst/>
          </a:prstGeom>
        </p:spPr>
      </p:pic>
      <p:pic>
        <p:nvPicPr>
          <p:cNvPr id="7" name="صورة 6">
            <a:extLst>
              <a:ext uri="{FF2B5EF4-FFF2-40B4-BE49-F238E27FC236}">
                <a16:creationId xmlns:a16="http://schemas.microsoft.com/office/drawing/2014/main" id="{A953590D-F313-076E-DB0F-6118C160839B}"/>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87704" y="4992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7100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rotWithShape="1">
          <a:blip r:embed="rId2">
            <a:extLst>
              <a:ext uri="{28A0092B-C50C-407E-A947-70E740481C1C}">
                <a14:useLocalDpi xmlns:a14="http://schemas.microsoft.com/office/drawing/2010/main" val="0"/>
              </a:ext>
            </a:extLst>
          </a:blip>
          <a:srcRect l="14684" t="23267" r="19775" b="9788"/>
          <a:stretch/>
        </p:blipFill>
        <p:spPr bwMode="auto">
          <a:xfrm>
            <a:off x="3900488" y="1485900"/>
            <a:ext cx="4876800" cy="3886199"/>
          </a:xfrm>
          <a:prstGeom prst="rect">
            <a:avLst/>
          </a:prstGeom>
          <a:ln>
            <a:noFill/>
          </a:ln>
          <a:extLst>
            <a:ext uri="{53640926-AAD7-44D8-BBD7-CCE9431645EC}">
              <a14:shadowObscured xmlns:a14="http://schemas.microsoft.com/office/drawing/2010/main"/>
            </a:ext>
          </a:extLst>
        </p:spPr>
      </p:pic>
      <p:sp>
        <p:nvSpPr>
          <p:cNvPr id="6" name="شكل بيضاوي 5"/>
          <p:cNvSpPr/>
          <p:nvPr/>
        </p:nvSpPr>
        <p:spPr>
          <a:xfrm>
            <a:off x="4684503" y="3443286"/>
            <a:ext cx="3080167" cy="576064"/>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7" name="صورة 6">
            <a:extLst>
              <a:ext uri="{FF2B5EF4-FFF2-40B4-BE49-F238E27FC236}">
                <a16:creationId xmlns:a16="http://schemas.microsoft.com/office/drawing/2014/main" id="{39E3973C-99D1-47CC-8358-E43AD8ABEE43}"/>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098C6C06-8A5D-67C2-BCE0-950332E1D195}"/>
              </a:ext>
            </a:extLst>
          </p:cNvPr>
          <p:cNvGraphicFramePr>
            <a:graphicFrameLocks noGrp="1"/>
          </p:cNvGraphicFramePr>
          <p:nvPr>
            <p:extLst>
              <p:ext uri="{D42A27DB-BD31-4B8C-83A1-F6EECF244321}">
                <p14:modId xmlns:p14="http://schemas.microsoft.com/office/powerpoint/2010/main" val="163472244"/>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C4C45CBB-1D5F-773A-32A3-82F3B98009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8" name="صورة 7">
            <a:extLst>
              <a:ext uri="{FF2B5EF4-FFF2-40B4-BE49-F238E27FC236}">
                <a16:creationId xmlns:a16="http://schemas.microsoft.com/office/drawing/2014/main" id="{F553FC1C-05CD-C1B8-5AEC-E084E0D78FC4}"/>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00488" y="49492"/>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427433" y="1520094"/>
            <a:ext cx="8822783" cy="3416320"/>
          </a:xfrm>
          <a:prstGeom prst="rect">
            <a:avLst/>
          </a:prstGeom>
          <a:noFill/>
        </p:spPr>
        <p:txBody>
          <a:bodyPr wrap="square" rtlCol="1">
            <a:spAutoFit/>
          </a:bodyPr>
          <a:lstStyle/>
          <a:p>
            <a:pPr algn="r"/>
            <a:r>
              <a:rPr lang="ar-SA" sz="3600" b="1" dirty="0">
                <a:latin typeface="Traditional Arabic" panose="02020603050405020304" pitchFamily="18" charset="-78"/>
                <a:cs typeface="Traditional Arabic" panose="02020603050405020304" pitchFamily="18" charset="-78"/>
              </a:rPr>
              <a:t>س47/ تعمل عائشة لمدة       1 ساعة  يوم السبت ، ولخمسين دقيقة يوم الأحد ومن  20 : 8  إلى  45 : 10 صباح الاثنين ، ولنصف ساعة يوم الثلاثاء ، وتتقاضى 40 ريالا في الساعة . </a:t>
            </a:r>
          </a:p>
          <a:p>
            <a:pPr algn="r"/>
            <a:r>
              <a:rPr lang="ar-SA" sz="3600" b="1" dirty="0">
                <a:latin typeface="Traditional Arabic" panose="02020603050405020304" pitchFamily="18" charset="-78"/>
                <a:cs typeface="Traditional Arabic" panose="02020603050405020304" pitchFamily="18" charset="-78"/>
              </a:rPr>
              <a:t>فكم تتقاضى مقابل العمل خلال تلك المدة بالريال  ؟</a:t>
            </a:r>
          </a:p>
          <a:p>
            <a:pPr algn="r"/>
            <a:endParaRPr lang="ar-SA" sz="3600" b="1" dirty="0">
              <a:latin typeface="Traditional Arabic" panose="02020603050405020304" pitchFamily="18" charset="-78"/>
              <a:cs typeface="Traditional Arabic" panose="02020603050405020304" pitchFamily="18" charset="-78"/>
            </a:endParaRPr>
          </a:p>
          <a:p>
            <a:pPr algn="r"/>
            <a:r>
              <a:rPr lang="ar-SA" sz="3600" b="1" dirty="0">
                <a:latin typeface="Traditional Arabic" panose="02020603050405020304" pitchFamily="18" charset="-78"/>
                <a:cs typeface="Traditional Arabic" panose="02020603050405020304" pitchFamily="18" charset="-78"/>
              </a:rPr>
              <a:t>أ )   140    ب )   160      جـ )   180        د  )   200</a:t>
            </a:r>
          </a:p>
        </p:txBody>
      </p:sp>
      <p:sp>
        <p:nvSpPr>
          <p:cNvPr id="5" name="TextBox 15"/>
          <p:cNvSpPr txBox="1"/>
          <p:nvPr/>
        </p:nvSpPr>
        <p:spPr>
          <a:xfrm>
            <a:off x="6477000" y="1410778"/>
            <a:ext cx="343430" cy="954107"/>
          </a:xfrm>
          <a:prstGeom prst="rect">
            <a:avLst/>
          </a:prstGeom>
          <a:noFill/>
          <a:ln w="25400">
            <a:noFill/>
          </a:ln>
        </p:spPr>
        <p:txBody>
          <a:bodyPr wrap="square" rtlCol="1">
            <a:spAutoFit/>
          </a:bodyPr>
          <a:lstStyle/>
          <a:p>
            <a:pPr algn="ctr" rtl="0"/>
            <a:r>
              <a:rPr lang="ar-SA" sz="2800" b="1" dirty="0">
                <a:latin typeface="Traditional Arabic" pitchFamily="18" charset="-78"/>
                <a:cs typeface="Traditional Arabic" pitchFamily="18" charset="-78"/>
                <a:sym typeface="Wingdings"/>
              </a:rPr>
              <a:t>1</a:t>
            </a:r>
          </a:p>
          <a:p>
            <a:pPr algn="ctr" rtl="0"/>
            <a:r>
              <a:rPr lang="ar-SA" sz="2800" b="1" dirty="0">
                <a:latin typeface="Traditional Arabic" pitchFamily="18" charset="-78"/>
                <a:cs typeface="Traditional Arabic" pitchFamily="18" charset="-78"/>
                <a:sym typeface="Wingdings"/>
              </a:rPr>
              <a:t>4</a:t>
            </a:r>
          </a:p>
        </p:txBody>
      </p:sp>
      <p:cxnSp>
        <p:nvCxnSpPr>
          <p:cNvPr id="6" name="Straight Connector 17"/>
          <p:cNvCxnSpPr/>
          <p:nvPr/>
        </p:nvCxnSpPr>
        <p:spPr>
          <a:xfrm>
            <a:off x="6506949" y="1887831"/>
            <a:ext cx="283532" cy="0"/>
          </a:xfrm>
          <a:prstGeom prst="line">
            <a:avLst/>
          </a:prstGeom>
          <a:noFill/>
          <a:ln w="38100" cap="flat" cmpd="sng" algn="ctr">
            <a:solidFill>
              <a:schemeClr val="tx1"/>
            </a:solidFill>
            <a:prstDash val="solid"/>
          </a:ln>
          <a:effectLst/>
        </p:spPr>
      </p:cxnSp>
      <p:sp>
        <p:nvSpPr>
          <p:cNvPr id="7" name="شكل بيضاوي 6"/>
          <p:cNvSpPr/>
          <p:nvPr/>
        </p:nvSpPr>
        <p:spPr>
          <a:xfrm>
            <a:off x="2085976" y="4161528"/>
            <a:ext cx="1900237"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8" name="صورة 7">
            <a:extLst>
              <a:ext uri="{FF2B5EF4-FFF2-40B4-BE49-F238E27FC236}">
                <a16:creationId xmlns:a16="http://schemas.microsoft.com/office/drawing/2014/main" id="{2EE6663E-A43E-4A82-8480-0BEB7570C1C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4DB7B61C-044A-A4B4-8359-7C3DCCE479EA}"/>
              </a:ext>
            </a:extLst>
          </p:cNvPr>
          <p:cNvGraphicFramePr>
            <a:graphicFrameLocks noGrp="1"/>
          </p:cNvGraphicFramePr>
          <p:nvPr>
            <p:extLst>
              <p:ext uri="{D42A27DB-BD31-4B8C-83A1-F6EECF244321}">
                <p14:modId xmlns:p14="http://schemas.microsoft.com/office/powerpoint/2010/main" val="1966956791"/>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979964F7-CF99-E918-852D-FC40E473B4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9" name="صورة 8">
            <a:extLst>
              <a:ext uri="{FF2B5EF4-FFF2-40B4-BE49-F238E27FC236}">
                <a16:creationId xmlns:a16="http://schemas.microsoft.com/office/drawing/2014/main" id="{AD8154FD-D80F-92F3-D7B7-938F6A71943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59116" y="8109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13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p:nvPr/>
        </p:nvPicPr>
        <p:blipFill rotWithShape="1">
          <a:blip r:embed="rId2">
            <a:extLst>
              <a:ext uri="{28A0092B-C50C-407E-A947-70E740481C1C}">
                <a14:useLocalDpi xmlns:a14="http://schemas.microsoft.com/office/drawing/2010/main" val="0"/>
              </a:ext>
            </a:extLst>
          </a:blip>
          <a:srcRect l="17452" t="22128" r="22117" b="8628"/>
          <a:stretch/>
        </p:blipFill>
        <p:spPr bwMode="auto">
          <a:xfrm>
            <a:off x="3862387" y="1497105"/>
            <a:ext cx="4724400" cy="4191000"/>
          </a:xfrm>
          <a:prstGeom prst="rect">
            <a:avLst/>
          </a:prstGeom>
          <a:ln>
            <a:noFill/>
          </a:ln>
          <a:extLst>
            <a:ext uri="{53640926-AAD7-44D8-BBD7-CCE9431645EC}">
              <a14:shadowObscured xmlns:a14="http://schemas.microsoft.com/office/drawing/2010/main"/>
            </a:ext>
          </a:extLst>
        </p:spPr>
      </p:pic>
      <p:sp>
        <p:nvSpPr>
          <p:cNvPr id="7" name="شكل بيضاوي 6"/>
          <p:cNvSpPr/>
          <p:nvPr/>
        </p:nvSpPr>
        <p:spPr>
          <a:xfrm>
            <a:off x="4319588" y="3592605"/>
            <a:ext cx="3080167" cy="576064"/>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8" name="صورة 7">
            <a:extLst>
              <a:ext uri="{FF2B5EF4-FFF2-40B4-BE49-F238E27FC236}">
                <a16:creationId xmlns:a16="http://schemas.microsoft.com/office/drawing/2014/main" id="{C50C25D3-408E-477B-AF9C-6B1EEF29DBD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4AA05D6E-AEE1-6609-F6C6-1684D179715D}"/>
              </a:ext>
            </a:extLst>
          </p:cNvPr>
          <p:cNvGraphicFramePr>
            <a:graphicFrameLocks noGrp="1"/>
          </p:cNvGraphicFramePr>
          <p:nvPr>
            <p:extLst>
              <p:ext uri="{D42A27DB-BD31-4B8C-83A1-F6EECF244321}">
                <p14:modId xmlns:p14="http://schemas.microsoft.com/office/powerpoint/2010/main" val="3974895181"/>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r>
                        <a:rPr lang="ar-SA" sz="2000" baseline="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25A75A2D-8D5E-C476-A2F7-DB8A1F1122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5B1DD0CA-78EF-6F71-F821-38E44EEE03E3}"/>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73416" y="2665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4" name="مستطيل 3">
            <a:extLst>
              <a:ext uri="{FF2B5EF4-FFF2-40B4-BE49-F238E27FC236}">
                <a16:creationId xmlns:a16="http://schemas.microsoft.com/office/drawing/2014/main" id="{654999A1-94DF-46CC-85E9-D90AF1A6D8AD}"/>
              </a:ext>
            </a:extLst>
          </p:cNvPr>
          <p:cNvSpPr/>
          <p:nvPr/>
        </p:nvSpPr>
        <p:spPr>
          <a:xfrm>
            <a:off x="753925" y="1321056"/>
            <a:ext cx="10684151" cy="1991979"/>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a:ln w="12700">
                  <a:solidFill>
                    <a:schemeClr val="accent1"/>
                  </a:solidFill>
                  <a:prstDash val="solid"/>
                </a:ln>
                <a:solidFill>
                  <a:schemeClr val="tx2"/>
                </a:solidFill>
                <a:effectLst>
                  <a:outerShdw dist="38100" dir="2640000" algn="bl" rotWithShape="0">
                    <a:schemeClr val="accent1"/>
                  </a:outerShdw>
                </a:effectLst>
                <a:latin typeface="+mj-lt"/>
                <a:ea typeface="+mj-ea"/>
                <a:cs typeface="+mj-cs"/>
              </a:rPr>
              <a:t>استراتيجية الحل العكسي</a:t>
            </a:r>
          </a:p>
        </p:txBody>
      </p:sp>
      <p:grpSp>
        <p:nvGrpSpPr>
          <p:cNvPr id="13" name="Group 12">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4" name="Freeform: Shape 13">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20" name="Freeform: Shape 19">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صورة 17">
            <a:extLst>
              <a:ext uri="{FF2B5EF4-FFF2-40B4-BE49-F238E27FC236}">
                <a16:creationId xmlns:a16="http://schemas.microsoft.com/office/drawing/2014/main" id="{796AA18D-AE8B-4012-B623-1492DA89CA9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spTree>
    <p:extLst>
      <p:ext uri="{BB962C8B-B14F-4D97-AF65-F5344CB8AC3E}">
        <p14:creationId xmlns:p14="http://schemas.microsoft.com/office/powerpoint/2010/main" val="391293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492375" y="1762588"/>
            <a:ext cx="7416800" cy="2308324"/>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انطلقت حافلة ركاب بحيث تقف في كل محطة وينزل نصف عدد ركابها , إلى أن وصلت للمحطة السادسة وليس بها سوى راكب واحد فقط , فكم كان عدد الركاب عند انطلاقها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7836" name="Text Box 12"/>
          <p:cNvSpPr txBox="1">
            <a:spLocks noChangeArrowheads="1"/>
          </p:cNvSpPr>
          <p:nvPr/>
        </p:nvSpPr>
        <p:spPr bwMode="auto">
          <a:xfrm>
            <a:off x="2171700" y="4364666"/>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32                               ب    24</a:t>
            </a:r>
          </a:p>
          <a:p>
            <a:pPr algn="r">
              <a:spcBef>
                <a:spcPct val="50000"/>
              </a:spcBef>
            </a:pPr>
            <a:r>
              <a:rPr lang="ar-SA" sz="3200" dirty="0">
                <a:solidFill>
                  <a:srgbClr val="0000FF"/>
                </a:solidFill>
              </a:rPr>
              <a:t> ج     16                               د    12</a:t>
            </a:r>
            <a:endParaRPr lang="en-US" sz="3200" dirty="0">
              <a:solidFill>
                <a:srgbClr val="0000FF"/>
              </a:solidFill>
            </a:endParaRPr>
          </a:p>
        </p:txBody>
      </p:sp>
      <p:sp>
        <p:nvSpPr>
          <p:cNvPr id="15" name="Oval 14"/>
          <p:cNvSpPr>
            <a:spLocks noChangeArrowheads="1"/>
          </p:cNvSpPr>
          <p:nvPr/>
        </p:nvSpPr>
        <p:spPr bwMode="auto">
          <a:xfrm>
            <a:off x="8160222" y="4237270"/>
            <a:ext cx="1296144"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A11D13F9-5D19-4501-B04E-2C89AE892F43}"/>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3" name="جدول 2">
            <a:extLst>
              <a:ext uri="{FF2B5EF4-FFF2-40B4-BE49-F238E27FC236}">
                <a16:creationId xmlns:a16="http://schemas.microsoft.com/office/drawing/2014/main" id="{5339F3D2-00AC-6D8E-9B68-4145E36E7AE8}"/>
              </a:ext>
            </a:extLst>
          </p:cNvPr>
          <p:cNvGraphicFramePr>
            <a:graphicFrameLocks noGrp="1"/>
          </p:cNvGraphicFramePr>
          <p:nvPr>
            <p:extLst>
              <p:ext uri="{D42A27DB-BD31-4B8C-83A1-F6EECF244321}">
                <p14:modId xmlns:p14="http://schemas.microsoft.com/office/powerpoint/2010/main" val="3340392567"/>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مثال</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4" name="صورة 3">
            <a:extLst>
              <a:ext uri="{FF2B5EF4-FFF2-40B4-BE49-F238E27FC236}">
                <a16:creationId xmlns:a16="http://schemas.microsoft.com/office/drawing/2014/main" id="{8A02E565-5B70-775B-6340-C0AE4CD62CF1}"/>
              </a:ext>
            </a:extLst>
          </p:cNvPr>
          <p:cNvPicPr>
            <a:picLocks noChangeAspect="1" noChangeArrowheads="1"/>
          </p:cNvPicPr>
          <p:nvPr/>
        </p:nvPicPr>
        <p:blipFill>
          <a:blip r:embed="rId4"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44829" y="5547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77831"/>
                                        </p:tgtEl>
                                        <p:attrNameLst>
                                          <p:attrName>style.visibility</p:attrName>
                                        </p:attrNameLst>
                                      </p:cBhvr>
                                      <p:to>
                                        <p:strVal val="visible"/>
                                      </p:to>
                                    </p:set>
                                    <p:animEffect transition="in" filter="fade">
                                      <p:cBhvr>
                                        <p:cTn id="7" dur="500"/>
                                        <p:tgtEl>
                                          <p:spTgt spid="77831"/>
                                        </p:tgtEl>
                                      </p:cBhvr>
                                    </p:animEffect>
                                    <p:anim calcmode="lin" valueType="num">
                                      <p:cBhvr>
                                        <p:cTn id="8" dur="500" fill="hold"/>
                                        <p:tgtEl>
                                          <p:spTgt spid="77831"/>
                                        </p:tgtEl>
                                        <p:attrNameLst>
                                          <p:attrName>ppt_x</p:attrName>
                                        </p:attrNameLst>
                                      </p:cBhvr>
                                      <p:tavLst>
                                        <p:tav tm="0">
                                          <p:val>
                                            <p:strVal val="#ppt_x-.1"/>
                                          </p:val>
                                        </p:tav>
                                        <p:tav tm="100000">
                                          <p:val>
                                            <p:strVal val="#ppt_x"/>
                                          </p:val>
                                        </p:tav>
                                      </p:tavLst>
                                    </p:anim>
                                    <p:anim calcmode="lin" valueType="num">
                                      <p:cBhvr>
                                        <p:cTn id="9" dur="500" fill="hold"/>
                                        <p:tgtEl>
                                          <p:spTgt spid="77831"/>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77836"/>
                                        </p:tgtEl>
                                        <p:attrNameLst>
                                          <p:attrName>style.visibility</p:attrName>
                                        </p:attrNameLst>
                                      </p:cBhvr>
                                      <p:to>
                                        <p:strVal val="visible"/>
                                      </p:to>
                                    </p:set>
                                    <p:animEffect transition="in" filter="wipe(right)">
                                      <p:cBhvr>
                                        <p:cTn id="14" dur="2000"/>
                                        <p:tgtEl>
                                          <p:spTgt spid="7783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animBg="1"/>
      <p:bldP spid="77836" grpId="0"/>
      <p:bldP spid="1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516187" y="1571100"/>
            <a:ext cx="7416800" cy="2308324"/>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صرف محمد 35 ريالا زيادة عما صرفه أسامة   الذي صرف 75 ريالا أقل مما صرف خالد الذي صرف 50 ريالا زيادة عما صرفة عادل إذا كان قد صرف40 ريالا فكم صرف محمد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7836" name="Text Box 12"/>
          <p:cNvSpPr txBox="1">
            <a:spLocks noChangeArrowheads="1"/>
          </p:cNvSpPr>
          <p:nvPr/>
        </p:nvSpPr>
        <p:spPr bwMode="auto">
          <a:xfrm>
            <a:off x="2300287" y="3963461"/>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15                              ب    50</a:t>
            </a:r>
          </a:p>
          <a:p>
            <a:pPr algn="r">
              <a:spcBef>
                <a:spcPct val="50000"/>
              </a:spcBef>
            </a:pPr>
            <a:r>
              <a:rPr lang="ar-SA" sz="3200" dirty="0">
                <a:solidFill>
                  <a:srgbClr val="0000FF"/>
                </a:solidFill>
              </a:rPr>
              <a:t> ج     40                               د    90</a:t>
            </a:r>
            <a:endParaRPr lang="en-US" sz="3200" dirty="0">
              <a:solidFill>
                <a:srgbClr val="0000FF"/>
              </a:solidFill>
            </a:endParaRPr>
          </a:p>
        </p:txBody>
      </p:sp>
      <p:sp>
        <p:nvSpPr>
          <p:cNvPr id="15" name="Oval 14"/>
          <p:cNvSpPr>
            <a:spLocks noChangeArrowheads="1"/>
          </p:cNvSpPr>
          <p:nvPr/>
        </p:nvSpPr>
        <p:spPr bwMode="auto">
          <a:xfrm>
            <a:off x="3993479" y="3927317"/>
            <a:ext cx="1535783"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54A43C30-BEB6-4925-9A6B-F1B88133CC13}"/>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051652FD-5934-8ADE-A046-BC58594D67AC}"/>
              </a:ext>
            </a:extLst>
          </p:cNvPr>
          <p:cNvGraphicFramePr>
            <a:graphicFrameLocks noGrp="1"/>
          </p:cNvGraphicFramePr>
          <p:nvPr>
            <p:extLst>
              <p:ext uri="{D42A27DB-BD31-4B8C-83A1-F6EECF244321}">
                <p14:modId xmlns:p14="http://schemas.microsoft.com/office/powerpoint/2010/main" val="915633916"/>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15D5D60B-CA7F-9E86-2F10-4D4AE5CDE7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309046" y="77625"/>
            <a:ext cx="904683" cy="1008323"/>
          </a:xfrm>
          <a:prstGeom prst="rect">
            <a:avLst/>
          </a:prstGeom>
        </p:spPr>
      </p:pic>
      <p:pic>
        <p:nvPicPr>
          <p:cNvPr id="4" name="صورة 3">
            <a:extLst>
              <a:ext uri="{FF2B5EF4-FFF2-40B4-BE49-F238E27FC236}">
                <a16:creationId xmlns:a16="http://schemas.microsoft.com/office/drawing/2014/main" id="{271A0E22-6464-152B-FD9F-BC56ABF8B8CA}"/>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73404" y="30248"/>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495550" y="1925453"/>
            <a:ext cx="7416800" cy="1200329"/>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إذا كان مع خالد 3 أمثال ما مع أحمد وكان مع أحمد 600 ريال فما مجموع ما معهما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7836" name="Text Box 12"/>
          <p:cNvSpPr txBox="1">
            <a:spLocks noChangeArrowheads="1"/>
          </p:cNvSpPr>
          <p:nvPr/>
        </p:nvSpPr>
        <p:spPr bwMode="auto">
          <a:xfrm>
            <a:off x="2279650" y="3933826"/>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2400                             ب    1800</a:t>
            </a:r>
          </a:p>
          <a:p>
            <a:pPr algn="r">
              <a:spcBef>
                <a:spcPct val="50000"/>
              </a:spcBef>
            </a:pPr>
            <a:r>
              <a:rPr lang="ar-SA" sz="3200" dirty="0">
                <a:solidFill>
                  <a:srgbClr val="0000FF"/>
                </a:solidFill>
              </a:rPr>
              <a:t> ج     1200                             د    900</a:t>
            </a:r>
            <a:endParaRPr lang="en-US" sz="3200" dirty="0">
              <a:solidFill>
                <a:srgbClr val="0000FF"/>
              </a:solidFill>
            </a:endParaRPr>
          </a:p>
        </p:txBody>
      </p:sp>
      <p:sp>
        <p:nvSpPr>
          <p:cNvPr id="15" name="Oval 14"/>
          <p:cNvSpPr>
            <a:spLocks noChangeArrowheads="1"/>
          </p:cNvSpPr>
          <p:nvPr/>
        </p:nvSpPr>
        <p:spPr bwMode="auto">
          <a:xfrm>
            <a:off x="8040216" y="3732218"/>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06F63AE6-0DB3-47DE-AC04-0291BFA80CDF}"/>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27D636E6-4C46-7DAE-E182-F700F27939EF}"/>
              </a:ext>
            </a:extLst>
          </p:cNvPr>
          <p:cNvGraphicFramePr>
            <a:graphicFrameLocks noGrp="1"/>
          </p:cNvGraphicFramePr>
          <p:nvPr>
            <p:extLst>
              <p:ext uri="{D42A27DB-BD31-4B8C-83A1-F6EECF244321}">
                <p14:modId xmlns:p14="http://schemas.microsoft.com/office/powerpoint/2010/main" val="756618994"/>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01CB6216-C5F7-AB01-DA01-456D1F5557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F04FC84A-855E-6140-B939-F214C31ADF7C}"/>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59116" y="8469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88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387600" y="1917913"/>
            <a:ext cx="7416800" cy="1200329"/>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عدد إذا قسم على 18 كان الناتج يساوي 24 والباقي 3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7836" name="Text Box 12"/>
          <p:cNvSpPr txBox="1">
            <a:spLocks noChangeArrowheads="1"/>
          </p:cNvSpPr>
          <p:nvPr/>
        </p:nvSpPr>
        <p:spPr bwMode="auto">
          <a:xfrm>
            <a:off x="2171700" y="3581317"/>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432                             ب   438</a:t>
            </a:r>
          </a:p>
          <a:p>
            <a:pPr algn="r">
              <a:spcBef>
                <a:spcPct val="50000"/>
              </a:spcBef>
            </a:pPr>
            <a:r>
              <a:rPr lang="ar-SA" sz="3200" dirty="0">
                <a:solidFill>
                  <a:srgbClr val="0000FF"/>
                </a:solidFill>
              </a:rPr>
              <a:t> ج     435                             د    430</a:t>
            </a:r>
            <a:endParaRPr lang="en-US" sz="3200" dirty="0">
              <a:solidFill>
                <a:srgbClr val="0000FF"/>
              </a:solidFill>
            </a:endParaRPr>
          </a:p>
        </p:txBody>
      </p:sp>
      <p:sp>
        <p:nvSpPr>
          <p:cNvPr id="15" name="Oval 14"/>
          <p:cNvSpPr>
            <a:spLocks noChangeArrowheads="1"/>
          </p:cNvSpPr>
          <p:nvPr/>
        </p:nvSpPr>
        <p:spPr bwMode="auto">
          <a:xfrm>
            <a:off x="8220224" y="4243036"/>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0EB2F48C-7412-43BA-8C6A-6D8C86BC2D74}"/>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15C95436-903A-E2BD-99D8-B0594CE51A0D}"/>
              </a:ext>
            </a:extLst>
          </p:cNvPr>
          <p:cNvGraphicFramePr>
            <a:graphicFrameLocks noGrp="1"/>
          </p:cNvGraphicFramePr>
          <p:nvPr>
            <p:extLst>
              <p:ext uri="{D42A27DB-BD31-4B8C-83A1-F6EECF244321}">
                <p14:modId xmlns:p14="http://schemas.microsoft.com/office/powerpoint/2010/main" val="2153589445"/>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8D39579F-C193-74B1-B4D7-B8F4E8D08F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82A65D63-7AF9-CCE1-4717-A21D66F8DBDA}"/>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73403" y="7258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12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3035300" y="1955267"/>
            <a:ext cx="7416800" cy="1754326"/>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600" b="1" dirty="0">
                <a:solidFill>
                  <a:schemeClr val="tx2"/>
                </a:solidFill>
                <a:effectLst>
                  <a:outerShdw blurRad="38100" dist="38100" dir="2700000" algn="tl">
                    <a:srgbClr val="C0C0C0"/>
                  </a:outerShdw>
                </a:effectLst>
              </a:rPr>
              <a:t>عمر أحمد ثلاثة أضعاف عمر ابنه , إذا علمت أن عمر ابنه سيكون 35 سنه بعد عشرين سنة من الان فكم عمر أحمد الان ؟ </a:t>
            </a:r>
            <a:endParaRPr lang="en-US" sz="3600" b="1" dirty="0">
              <a:solidFill>
                <a:schemeClr val="tx2"/>
              </a:solidFill>
              <a:effectLst>
                <a:outerShdw blurRad="38100" dist="38100" dir="2700000" algn="tl">
                  <a:srgbClr val="C0C0C0"/>
                </a:outerShdw>
              </a:effectLst>
              <a:cs typeface="Times New Roman" pitchFamily="18" charset="0"/>
            </a:endParaRPr>
          </a:p>
        </p:txBody>
      </p:sp>
      <p:sp>
        <p:nvSpPr>
          <p:cNvPr id="77836" name="Text Box 12"/>
          <p:cNvSpPr txBox="1">
            <a:spLocks noChangeArrowheads="1"/>
          </p:cNvSpPr>
          <p:nvPr/>
        </p:nvSpPr>
        <p:spPr bwMode="auto">
          <a:xfrm>
            <a:off x="2279650" y="3933826"/>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25                             ب    45</a:t>
            </a:r>
          </a:p>
          <a:p>
            <a:pPr algn="r">
              <a:spcBef>
                <a:spcPct val="50000"/>
              </a:spcBef>
            </a:pPr>
            <a:r>
              <a:rPr lang="ar-SA" sz="3200" dirty="0">
                <a:solidFill>
                  <a:srgbClr val="0000FF"/>
                </a:solidFill>
              </a:rPr>
              <a:t> ج     55                             د    70</a:t>
            </a:r>
            <a:endParaRPr lang="en-US" sz="3200" dirty="0">
              <a:solidFill>
                <a:srgbClr val="0000FF"/>
              </a:solidFill>
            </a:endParaRPr>
          </a:p>
        </p:txBody>
      </p:sp>
      <p:sp>
        <p:nvSpPr>
          <p:cNvPr id="15" name="Oval 14"/>
          <p:cNvSpPr>
            <a:spLocks noChangeArrowheads="1"/>
          </p:cNvSpPr>
          <p:nvPr/>
        </p:nvSpPr>
        <p:spPr bwMode="auto">
          <a:xfrm>
            <a:off x="4116537" y="3784337"/>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0F905EED-84F6-4216-8DF5-5F9B28DBE0E9}"/>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1FAA053B-3891-6CE4-D12E-2E90C0A1DF28}"/>
              </a:ext>
            </a:extLst>
          </p:cNvPr>
          <p:cNvGraphicFramePr>
            <a:graphicFrameLocks noGrp="1"/>
          </p:cNvGraphicFramePr>
          <p:nvPr>
            <p:extLst>
              <p:ext uri="{D42A27DB-BD31-4B8C-83A1-F6EECF244321}">
                <p14:modId xmlns:p14="http://schemas.microsoft.com/office/powerpoint/2010/main" val="1953612049"/>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305E6125-BF96-EC03-72F8-D7F13526A7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527C1745-851C-E10A-AB78-2469009C02A0}"/>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59116" y="7258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24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94" name="Freeform: Shape 93">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97" name="Freeform: Shape 96">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8" name="Freeform: Shape 97">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9" name="Freeform: Shape 98">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0" name="Freeform: Shape 99">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1" name="Freeform: Shape 100">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2" name="Freeform: Shape 101">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3" name="Freeform: Shape 102">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17" name="مربع نص 16">
            <a:extLst>
              <a:ext uri="{FF2B5EF4-FFF2-40B4-BE49-F238E27FC236}">
                <a16:creationId xmlns:a16="http://schemas.microsoft.com/office/drawing/2014/main" id="{271377A7-2CBA-4A0C-8A2C-F6E947BEF7BC}"/>
              </a:ext>
            </a:extLst>
          </p:cNvPr>
          <p:cNvSpPr txBox="1"/>
          <p:nvPr/>
        </p:nvSpPr>
        <p:spPr>
          <a:xfrm>
            <a:off x="2990455" y="2286000"/>
            <a:ext cx="6403573" cy="1644320"/>
          </a:xfrm>
          <a:prstGeom prst="rect">
            <a:avLst/>
          </a:prstGeom>
        </p:spPr>
        <p:txBody>
          <a:bodyPr vert="horz" lIns="91440" tIns="45720" rIns="91440" bIns="45720" rtlCol="0" anchor="b">
            <a:normAutofit/>
          </a:bodyPr>
          <a:lstStyle/>
          <a:p>
            <a:pPr algn="ctr" rtl="0">
              <a:lnSpc>
                <a:spcPct val="90000"/>
              </a:lnSpc>
              <a:spcBef>
                <a:spcPct val="0"/>
              </a:spcBef>
              <a:spcAft>
                <a:spcPts val="600"/>
              </a:spcAft>
            </a:pP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مسائل</a:t>
            </a:r>
            <a:r>
              <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 </a:t>
            </a: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الساعة</a:t>
            </a:r>
            <a:r>
              <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 </a:t>
            </a:r>
            <a:r>
              <a:rPr lang="en-US" sz="5200" b="1" kern="1200" dirty="0" err="1">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ومعدل</a:t>
            </a:r>
            <a:r>
              <a:rPr lang="en-US" sz="5200" b="1" kern="1200" dirty="0">
                <a:solidFill>
                  <a:schemeClr val="tx2"/>
                </a:solidFill>
                <a:effectLst>
                  <a:outerShdw blurRad="38100" dist="38100" dir="2700000" algn="tl">
                    <a:srgbClr val="000000">
                      <a:alpha val="43137"/>
                    </a:srgbClr>
                  </a:outerShdw>
                </a:effectLst>
                <a:latin typeface="+mj-lt"/>
                <a:ea typeface="+mj-ea"/>
                <a:cs typeface="+mj-cs"/>
                <a:sym typeface="CYCLIC NUMBERS" pitchFamily="2" charset="2"/>
              </a:rPr>
              <a:t> الزمن </a:t>
            </a:r>
            <a:endParaRPr lang="en-US" sz="5200" kern="1200" dirty="0">
              <a:solidFill>
                <a:schemeClr val="tx2"/>
              </a:solidFill>
              <a:latin typeface="+mj-lt"/>
              <a:ea typeface="+mj-ea"/>
              <a:cs typeface="+mj-cs"/>
            </a:endParaRPr>
          </a:p>
        </p:txBody>
      </p:sp>
      <p:grpSp>
        <p:nvGrpSpPr>
          <p:cNvPr id="105" name="Group 104">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106" name="Freeform: Shape 105">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Shape 106">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9" name="Freeform: Shape 108">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1" name="Group 110">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112" name="Freeform: Shape 111">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reeform: Shape 112">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Shape 113">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15" name="Freeform: Shape 114">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9912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1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ثلث متساوي الساقين 1"/>
          <p:cNvSpPr/>
          <p:nvPr/>
        </p:nvSpPr>
        <p:spPr>
          <a:xfrm>
            <a:off x="2999656" y="1412776"/>
            <a:ext cx="1944216" cy="1728192"/>
          </a:xfrm>
          <a:prstGeom prst="triangle">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dirty="0"/>
          </a:p>
        </p:txBody>
      </p:sp>
      <p:sp>
        <p:nvSpPr>
          <p:cNvPr id="77830" name="Oval 6"/>
          <p:cNvSpPr>
            <a:spLocks noChangeArrowheads="1"/>
          </p:cNvSpPr>
          <p:nvPr/>
        </p:nvSpPr>
        <p:spPr bwMode="auto">
          <a:xfrm>
            <a:off x="9264353" y="1699772"/>
            <a:ext cx="1152823" cy="647700"/>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wrap="none" anchor="ctr"/>
          <a:lstStyle/>
          <a:p>
            <a:pPr>
              <a:defRPr/>
            </a:pPr>
            <a:r>
              <a:rPr lang="ar-SA" sz="3200" b="1" dirty="0"/>
              <a:t>هام جدا </a:t>
            </a:r>
            <a:endParaRPr lang="en-US" sz="3200" b="1" dirty="0"/>
          </a:p>
        </p:txBody>
      </p:sp>
      <p:sp>
        <p:nvSpPr>
          <p:cNvPr id="77831" name="Text Box 7"/>
          <p:cNvSpPr txBox="1">
            <a:spLocks noChangeArrowheads="1"/>
          </p:cNvSpPr>
          <p:nvPr/>
        </p:nvSpPr>
        <p:spPr bwMode="auto">
          <a:xfrm>
            <a:off x="5987392" y="1702789"/>
            <a:ext cx="2736304" cy="2062103"/>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200" b="1" dirty="0">
                <a:solidFill>
                  <a:schemeClr val="tx2"/>
                </a:solidFill>
                <a:effectLst>
                  <a:outerShdw blurRad="38100" dist="38100" dir="2700000" algn="tl">
                    <a:srgbClr val="C0C0C0"/>
                  </a:outerShdw>
                </a:effectLst>
              </a:rPr>
              <a:t>ف هي المسافة </a:t>
            </a:r>
          </a:p>
          <a:p>
            <a:pPr algn="r">
              <a:spcBef>
                <a:spcPct val="50000"/>
              </a:spcBef>
              <a:defRPr/>
            </a:pPr>
            <a:r>
              <a:rPr lang="ar-SA" sz="3200" b="1" dirty="0">
                <a:solidFill>
                  <a:schemeClr val="tx2"/>
                </a:solidFill>
                <a:effectLst>
                  <a:outerShdw blurRad="38100" dist="38100" dir="2700000" algn="tl">
                    <a:srgbClr val="C0C0C0"/>
                  </a:outerShdw>
                </a:effectLst>
                <a:cs typeface="Times New Roman" pitchFamily="18" charset="0"/>
              </a:rPr>
              <a:t>ع هي السرعة </a:t>
            </a:r>
          </a:p>
          <a:p>
            <a:pPr algn="r">
              <a:spcBef>
                <a:spcPct val="50000"/>
              </a:spcBef>
              <a:defRPr/>
            </a:pPr>
            <a:r>
              <a:rPr lang="ar-SA" sz="3200" b="1" dirty="0">
                <a:solidFill>
                  <a:schemeClr val="tx2"/>
                </a:solidFill>
                <a:effectLst>
                  <a:outerShdw blurRad="38100" dist="38100" dir="2700000" algn="tl">
                    <a:srgbClr val="C0C0C0"/>
                  </a:outerShdw>
                </a:effectLst>
                <a:cs typeface="Times New Roman" pitchFamily="18" charset="0"/>
              </a:rPr>
              <a:t>ز هي الزمن </a:t>
            </a:r>
            <a:endParaRPr lang="en-US" sz="3200" b="1" dirty="0">
              <a:solidFill>
                <a:schemeClr val="tx2"/>
              </a:solidFill>
              <a:effectLst>
                <a:outerShdw blurRad="38100" dist="38100" dir="2700000" algn="tl">
                  <a:srgbClr val="C0C0C0"/>
                </a:outerShdw>
              </a:effectLst>
              <a:cs typeface="Times New Roman" pitchFamily="18" charset="0"/>
            </a:endParaRPr>
          </a:p>
        </p:txBody>
      </p:sp>
      <p:cxnSp>
        <p:nvCxnSpPr>
          <p:cNvPr id="4" name="رابط مستقيم 3"/>
          <p:cNvCxnSpPr>
            <a:stCxn id="2" idx="5"/>
            <a:endCxn id="2" idx="5"/>
          </p:cNvCxnSpPr>
          <p:nvPr/>
        </p:nvCxnSpPr>
        <p:spPr>
          <a:xfrm>
            <a:off x="4457818" y="227687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3359696" y="2443827"/>
            <a:ext cx="12241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p:cNvCxnSpPr>
            <a:endCxn id="2" idx="3"/>
          </p:cNvCxnSpPr>
          <p:nvPr/>
        </p:nvCxnSpPr>
        <p:spPr>
          <a:xfrm>
            <a:off x="3971764" y="2443828"/>
            <a:ext cx="0" cy="697141"/>
          </a:xfrm>
          <a:prstGeom prst="line">
            <a:avLst/>
          </a:prstGeom>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3503712" y="2475186"/>
            <a:ext cx="322606" cy="584775"/>
          </a:xfrm>
          <a:prstGeom prst="rect">
            <a:avLst/>
          </a:prstGeom>
          <a:noFill/>
        </p:spPr>
        <p:txBody>
          <a:bodyPr wrap="square" rtlCol="1">
            <a:spAutoFit/>
          </a:bodyPr>
          <a:lstStyle/>
          <a:p>
            <a:r>
              <a:rPr lang="ar-SA" sz="3200" dirty="0"/>
              <a:t>ز</a:t>
            </a:r>
          </a:p>
        </p:txBody>
      </p:sp>
      <p:sp>
        <p:nvSpPr>
          <p:cNvPr id="16" name="مربع نص 15"/>
          <p:cNvSpPr txBox="1"/>
          <p:nvPr/>
        </p:nvSpPr>
        <p:spPr>
          <a:xfrm>
            <a:off x="4115780" y="2475186"/>
            <a:ext cx="322606" cy="584775"/>
          </a:xfrm>
          <a:prstGeom prst="rect">
            <a:avLst/>
          </a:prstGeom>
          <a:noFill/>
        </p:spPr>
        <p:txBody>
          <a:bodyPr wrap="square" rtlCol="1">
            <a:spAutoFit/>
          </a:bodyPr>
          <a:lstStyle/>
          <a:p>
            <a:r>
              <a:rPr lang="ar-SA" sz="3200" dirty="0"/>
              <a:t>ع</a:t>
            </a:r>
          </a:p>
        </p:txBody>
      </p:sp>
      <p:sp>
        <p:nvSpPr>
          <p:cNvPr id="17" name="مربع نص 16"/>
          <p:cNvSpPr txBox="1"/>
          <p:nvPr/>
        </p:nvSpPr>
        <p:spPr>
          <a:xfrm>
            <a:off x="3817773" y="1762698"/>
            <a:ext cx="322606" cy="584775"/>
          </a:xfrm>
          <a:prstGeom prst="rect">
            <a:avLst/>
          </a:prstGeom>
          <a:noFill/>
        </p:spPr>
        <p:txBody>
          <a:bodyPr wrap="square" rtlCol="1">
            <a:spAutoFit/>
          </a:bodyPr>
          <a:lstStyle/>
          <a:p>
            <a:r>
              <a:rPr lang="ar-SA" sz="3200" dirty="0"/>
              <a:t>ف</a:t>
            </a:r>
          </a:p>
        </p:txBody>
      </p:sp>
      <p:pic>
        <p:nvPicPr>
          <p:cNvPr id="14" name="صورة 13">
            <a:extLst>
              <a:ext uri="{FF2B5EF4-FFF2-40B4-BE49-F238E27FC236}">
                <a16:creationId xmlns:a16="http://schemas.microsoft.com/office/drawing/2014/main" id="{FB7C3ABA-A28C-4EEF-88D9-B74F9D1418F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3" name="جدول 2">
            <a:extLst>
              <a:ext uri="{FF2B5EF4-FFF2-40B4-BE49-F238E27FC236}">
                <a16:creationId xmlns:a16="http://schemas.microsoft.com/office/drawing/2014/main" id="{C5A4C95B-5128-295D-E89E-3C6BF62B9B86}"/>
              </a:ext>
            </a:extLst>
          </p:cNvPr>
          <p:cNvGraphicFramePr>
            <a:graphicFrameLocks noGrp="1"/>
          </p:cNvGraphicFramePr>
          <p:nvPr>
            <p:extLst>
              <p:ext uri="{D42A27DB-BD31-4B8C-83A1-F6EECF244321}">
                <p14:modId xmlns:p14="http://schemas.microsoft.com/office/powerpoint/2010/main" val="3756049888"/>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ctr" rtl="1"/>
                      <a:r>
                        <a:rPr lang="ar-SA" sz="2000" dirty="0">
                          <a:effectLst/>
                          <a:latin typeface="Sakkal Majalla" panose="02000000000000000000" pitchFamily="2" charset="-78"/>
                          <a:cs typeface="Sakkal Majalla" panose="02000000000000000000" pitchFamily="2" charset="-78"/>
                        </a:rPr>
                        <a:t>مثال</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5" name="clock">
            <a:extLst>
              <a:ext uri="{FF2B5EF4-FFF2-40B4-BE49-F238E27FC236}">
                <a16:creationId xmlns:a16="http://schemas.microsoft.com/office/drawing/2014/main" id="{763025D1-85B3-B6F1-2F29-2D13FC787A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6" name="صورة 5">
            <a:extLst>
              <a:ext uri="{FF2B5EF4-FFF2-40B4-BE49-F238E27FC236}">
                <a16:creationId xmlns:a16="http://schemas.microsoft.com/office/drawing/2014/main" id="{08BF113D-B90D-0841-2478-442C0CCB5A0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17773" y="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77831"/>
                                        </p:tgtEl>
                                        <p:attrNameLst>
                                          <p:attrName>style.visibility</p:attrName>
                                        </p:attrNameLst>
                                      </p:cBhvr>
                                      <p:to>
                                        <p:strVal val="visible"/>
                                      </p:to>
                                    </p:set>
                                    <p:animEffect transition="in" filter="fade">
                                      <p:cBhvr>
                                        <p:cTn id="12" dur="500"/>
                                        <p:tgtEl>
                                          <p:spTgt spid="77831"/>
                                        </p:tgtEl>
                                      </p:cBhvr>
                                    </p:animEffect>
                                    <p:anim calcmode="lin" valueType="num">
                                      <p:cBhvr>
                                        <p:cTn id="13" dur="500" fill="hold"/>
                                        <p:tgtEl>
                                          <p:spTgt spid="77831"/>
                                        </p:tgtEl>
                                        <p:attrNameLst>
                                          <p:attrName>ppt_x</p:attrName>
                                        </p:attrNameLst>
                                      </p:cBhvr>
                                      <p:tavLst>
                                        <p:tav tm="0">
                                          <p:val>
                                            <p:strVal val="#ppt_x-.1"/>
                                          </p:val>
                                        </p:tav>
                                        <p:tav tm="100000">
                                          <p:val>
                                            <p:strVal val="#ppt_x"/>
                                          </p:val>
                                        </p:tav>
                                      </p:tavLst>
                                    </p:anim>
                                    <p:anim calcmode="lin" valueType="num">
                                      <p:cBhvr>
                                        <p:cTn id="14" dur="500" fill="hold"/>
                                        <p:tgtEl>
                                          <p:spTgt spid="778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7830" grpId="0" animBg="1"/>
      <p:bldP spid="77831" grpId="0" animBg="1"/>
      <p:bldP spid="12" grpId="0"/>
      <p:bldP spid="16" grpId="0"/>
      <p:bldP spid="1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Oval 6"/>
          <p:cNvSpPr>
            <a:spLocks noChangeArrowheads="1"/>
          </p:cNvSpPr>
          <p:nvPr/>
        </p:nvSpPr>
        <p:spPr bwMode="auto">
          <a:xfrm>
            <a:off x="9264353" y="1699772"/>
            <a:ext cx="1152823" cy="647700"/>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wrap="none" anchor="ctr"/>
          <a:lstStyle/>
          <a:p>
            <a:pPr>
              <a:defRPr/>
            </a:pPr>
            <a:r>
              <a:rPr lang="ar-SA" sz="3200" b="1" dirty="0"/>
              <a:t>هام جدا </a:t>
            </a:r>
            <a:endParaRPr lang="en-US" sz="3200" b="1" dirty="0"/>
          </a:p>
        </p:txBody>
      </p:sp>
      <p:cxnSp>
        <p:nvCxnSpPr>
          <p:cNvPr id="4" name="رابط مستقيم 3"/>
          <p:cNvCxnSpPr/>
          <p:nvPr/>
        </p:nvCxnSpPr>
        <p:spPr>
          <a:xfrm>
            <a:off x="4457818" y="227687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7574307" y="4011409"/>
            <a:ext cx="754654" cy="584775"/>
          </a:xfrm>
          <a:prstGeom prst="rect">
            <a:avLst/>
          </a:prstGeom>
          <a:noFill/>
        </p:spPr>
        <p:txBody>
          <a:bodyPr wrap="square" rtlCol="1">
            <a:spAutoFit/>
          </a:bodyPr>
          <a:lstStyle/>
          <a:p>
            <a:r>
              <a:rPr lang="ar-SA" sz="3200" dirty="0"/>
              <a:t>60</a:t>
            </a:r>
          </a:p>
        </p:txBody>
      </p:sp>
      <p:sp>
        <p:nvSpPr>
          <p:cNvPr id="16" name="مربع نص 15"/>
          <p:cNvSpPr txBox="1"/>
          <p:nvPr/>
        </p:nvSpPr>
        <p:spPr>
          <a:xfrm>
            <a:off x="7501584" y="3557161"/>
            <a:ext cx="934674" cy="461665"/>
          </a:xfrm>
          <a:prstGeom prst="rect">
            <a:avLst/>
          </a:prstGeom>
          <a:noFill/>
        </p:spPr>
        <p:txBody>
          <a:bodyPr wrap="square" rtlCol="1">
            <a:spAutoFit/>
          </a:bodyPr>
          <a:lstStyle/>
          <a:p>
            <a:r>
              <a:rPr lang="ar-SA" sz="2400" dirty="0"/>
              <a:t>ساعة </a:t>
            </a:r>
          </a:p>
        </p:txBody>
      </p:sp>
      <p:sp>
        <p:nvSpPr>
          <p:cNvPr id="17" name="مربع نص 16"/>
          <p:cNvSpPr txBox="1"/>
          <p:nvPr/>
        </p:nvSpPr>
        <p:spPr>
          <a:xfrm>
            <a:off x="6064245" y="4476883"/>
            <a:ext cx="996707" cy="461665"/>
          </a:xfrm>
          <a:prstGeom prst="rect">
            <a:avLst/>
          </a:prstGeom>
          <a:noFill/>
        </p:spPr>
        <p:txBody>
          <a:bodyPr wrap="square" rtlCol="1">
            <a:spAutoFit/>
          </a:bodyPr>
          <a:lstStyle/>
          <a:p>
            <a:r>
              <a:rPr lang="ar-SA" sz="2400" dirty="0"/>
              <a:t>ثانية  </a:t>
            </a:r>
          </a:p>
        </p:txBody>
      </p:sp>
      <p:sp>
        <p:nvSpPr>
          <p:cNvPr id="18" name="Text Box 7"/>
          <p:cNvSpPr txBox="1">
            <a:spLocks noChangeArrowheads="1"/>
          </p:cNvSpPr>
          <p:nvPr/>
        </p:nvSpPr>
        <p:spPr bwMode="auto">
          <a:xfrm>
            <a:off x="2334715" y="1485013"/>
            <a:ext cx="6874494" cy="1077218"/>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3200" b="1" dirty="0">
                <a:solidFill>
                  <a:schemeClr val="tx2"/>
                </a:solidFill>
                <a:effectLst>
                  <a:outerShdw blurRad="38100" dist="38100" dir="2700000" algn="tl">
                    <a:srgbClr val="C0C0C0"/>
                  </a:outerShdw>
                </a:effectLst>
              </a:rPr>
              <a:t>بعض التحويلات الهامة التي نحتاجها في مسائل السرعة </a:t>
            </a:r>
            <a:endParaRPr lang="en-US" sz="3200" b="1" dirty="0">
              <a:solidFill>
                <a:schemeClr val="tx2"/>
              </a:solidFill>
              <a:effectLst>
                <a:outerShdw blurRad="38100" dist="38100" dir="2700000" algn="tl">
                  <a:srgbClr val="C0C0C0"/>
                </a:outerShdw>
              </a:effectLst>
              <a:cs typeface="Times New Roman" pitchFamily="18" charset="0"/>
            </a:endParaRPr>
          </a:p>
        </p:txBody>
      </p:sp>
      <p:cxnSp>
        <p:nvCxnSpPr>
          <p:cNvPr id="14" name="رابط بشكل مرفق 13"/>
          <p:cNvCxnSpPr/>
          <p:nvPr/>
        </p:nvCxnSpPr>
        <p:spPr>
          <a:xfrm rot="10800000" flipV="1">
            <a:off x="6997527" y="3954829"/>
            <a:ext cx="1224136" cy="5040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4" name="رابط بشكل مرفق 23"/>
          <p:cNvCxnSpPr/>
          <p:nvPr/>
        </p:nvCxnSpPr>
        <p:spPr>
          <a:xfrm rot="10800000" flipV="1">
            <a:off x="6385459" y="4458885"/>
            <a:ext cx="1224136" cy="5040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25" name="مربع نص 24"/>
          <p:cNvSpPr txBox="1"/>
          <p:nvPr/>
        </p:nvSpPr>
        <p:spPr>
          <a:xfrm>
            <a:off x="6720902" y="3928031"/>
            <a:ext cx="996707" cy="461665"/>
          </a:xfrm>
          <a:prstGeom prst="rect">
            <a:avLst/>
          </a:prstGeom>
          <a:noFill/>
        </p:spPr>
        <p:txBody>
          <a:bodyPr wrap="square" rtlCol="1">
            <a:spAutoFit/>
          </a:bodyPr>
          <a:lstStyle/>
          <a:p>
            <a:r>
              <a:rPr lang="ar-SA" sz="2400" dirty="0"/>
              <a:t>دقيقة </a:t>
            </a:r>
          </a:p>
        </p:txBody>
      </p:sp>
      <p:sp>
        <p:nvSpPr>
          <p:cNvPr id="26" name="مربع نص 25"/>
          <p:cNvSpPr txBox="1"/>
          <p:nvPr/>
        </p:nvSpPr>
        <p:spPr>
          <a:xfrm>
            <a:off x="6968218" y="4498442"/>
            <a:ext cx="754654" cy="584775"/>
          </a:xfrm>
          <a:prstGeom prst="rect">
            <a:avLst/>
          </a:prstGeom>
          <a:noFill/>
        </p:spPr>
        <p:txBody>
          <a:bodyPr wrap="square" rtlCol="1">
            <a:spAutoFit/>
          </a:bodyPr>
          <a:lstStyle/>
          <a:p>
            <a:r>
              <a:rPr lang="ar-SA" sz="3200" dirty="0"/>
              <a:t>60</a:t>
            </a:r>
          </a:p>
        </p:txBody>
      </p:sp>
      <p:cxnSp>
        <p:nvCxnSpPr>
          <p:cNvPr id="22" name="رابط كسهم مستقيم 21"/>
          <p:cNvCxnSpPr/>
          <p:nvPr/>
        </p:nvCxnSpPr>
        <p:spPr>
          <a:xfrm flipH="1">
            <a:off x="6385458" y="3245675"/>
            <a:ext cx="1224136" cy="114402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29" name="رابط كسهم مستقيم 28"/>
          <p:cNvCxnSpPr/>
          <p:nvPr/>
        </p:nvCxnSpPr>
        <p:spPr>
          <a:xfrm flipV="1">
            <a:off x="7574308" y="4088491"/>
            <a:ext cx="1079407" cy="1191948"/>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31" name="مربع نص 30"/>
          <p:cNvSpPr txBox="1"/>
          <p:nvPr/>
        </p:nvSpPr>
        <p:spPr>
          <a:xfrm>
            <a:off x="7239741" y="2708921"/>
            <a:ext cx="934674" cy="461665"/>
          </a:xfrm>
          <a:prstGeom prst="rect">
            <a:avLst/>
          </a:prstGeom>
          <a:noFill/>
        </p:spPr>
        <p:txBody>
          <a:bodyPr wrap="square" rtlCol="1">
            <a:spAutoFit/>
          </a:bodyPr>
          <a:lstStyle/>
          <a:p>
            <a:r>
              <a:rPr lang="ar-SA" sz="2400" dirty="0"/>
              <a:t>اضرب </a:t>
            </a:r>
          </a:p>
        </p:txBody>
      </p:sp>
      <p:sp>
        <p:nvSpPr>
          <p:cNvPr id="32" name="مربع نص 31"/>
          <p:cNvSpPr txBox="1"/>
          <p:nvPr/>
        </p:nvSpPr>
        <p:spPr>
          <a:xfrm>
            <a:off x="8545702" y="3817686"/>
            <a:ext cx="934674" cy="461665"/>
          </a:xfrm>
          <a:prstGeom prst="rect">
            <a:avLst/>
          </a:prstGeom>
          <a:noFill/>
        </p:spPr>
        <p:txBody>
          <a:bodyPr wrap="square" rtlCol="1">
            <a:spAutoFit/>
          </a:bodyPr>
          <a:lstStyle/>
          <a:p>
            <a:r>
              <a:rPr lang="ar-SA" sz="2400" dirty="0"/>
              <a:t>اقسم </a:t>
            </a:r>
          </a:p>
        </p:txBody>
      </p:sp>
      <p:sp>
        <p:nvSpPr>
          <p:cNvPr id="33" name="مربع نص 32"/>
          <p:cNvSpPr txBox="1"/>
          <p:nvPr/>
        </p:nvSpPr>
        <p:spPr>
          <a:xfrm>
            <a:off x="3663199" y="3979956"/>
            <a:ext cx="754654" cy="461665"/>
          </a:xfrm>
          <a:prstGeom prst="rect">
            <a:avLst/>
          </a:prstGeom>
          <a:noFill/>
        </p:spPr>
        <p:txBody>
          <a:bodyPr wrap="square" rtlCol="1">
            <a:spAutoFit/>
          </a:bodyPr>
          <a:lstStyle/>
          <a:p>
            <a:r>
              <a:rPr lang="ar-SA" sz="2400" dirty="0"/>
              <a:t>100</a:t>
            </a:r>
          </a:p>
        </p:txBody>
      </p:sp>
      <p:sp>
        <p:nvSpPr>
          <p:cNvPr id="34" name="مربع نص 33"/>
          <p:cNvSpPr txBox="1"/>
          <p:nvPr/>
        </p:nvSpPr>
        <p:spPr>
          <a:xfrm>
            <a:off x="3590476" y="3525708"/>
            <a:ext cx="934674" cy="461665"/>
          </a:xfrm>
          <a:prstGeom prst="rect">
            <a:avLst/>
          </a:prstGeom>
          <a:noFill/>
        </p:spPr>
        <p:txBody>
          <a:bodyPr wrap="square" rtlCol="1">
            <a:spAutoFit/>
          </a:bodyPr>
          <a:lstStyle/>
          <a:p>
            <a:r>
              <a:rPr lang="ar-SA" sz="2400" dirty="0"/>
              <a:t>كلم</a:t>
            </a:r>
          </a:p>
        </p:txBody>
      </p:sp>
      <p:sp>
        <p:nvSpPr>
          <p:cNvPr id="35" name="مربع نص 34"/>
          <p:cNvSpPr txBox="1"/>
          <p:nvPr/>
        </p:nvSpPr>
        <p:spPr>
          <a:xfrm>
            <a:off x="2153137" y="4445430"/>
            <a:ext cx="996707" cy="461665"/>
          </a:xfrm>
          <a:prstGeom prst="rect">
            <a:avLst/>
          </a:prstGeom>
          <a:noFill/>
        </p:spPr>
        <p:txBody>
          <a:bodyPr wrap="square" rtlCol="1">
            <a:spAutoFit/>
          </a:bodyPr>
          <a:lstStyle/>
          <a:p>
            <a:r>
              <a:rPr lang="ar-SA" sz="2400" dirty="0"/>
              <a:t>سم  </a:t>
            </a:r>
          </a:p>
        </p:txBody>
      </p:sp>
      <p:cxnSp>
        <p:nvCxnSpPr>
          <p:cNvPr id="36" name="رابط بشكل مرفق 35"/>
          <p:cNvCxnSpPr/>
          <p:nvPr/>
        </p:nvCxnSpPr>
        <p:spPr>
          <a:xfrm rot="10800000" flipV="1">
            <a:off x="3086419" y="3923376"/>
            <a:ext cx="1224136" cy="5040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7" name="رابط بشكل مرفق 36"/>
          <p:cNvCxnSpPr/>
          <p:nvPr/>
        </p:nvCxnSpPr>
        <p:spPr>
          <a:xfrm rot="10800000" flipV="1">
            <a:off x="2474351" y="4427432"/>
            <a:ext cx="1224136" cy="5040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38" name="مربع نص 37"/>
          <p:cNvSpPr txBox="1"/>
          <p:nvPr/>
        </p:nvSpPr>
        <p:spPr>
          <a:xfrm>
            <a:off x="2809794" y="3896578"/>
            <a:ext cx="996707" cy="461665"/>
          </a:xfrm>
          <a:prstGeom prst="rect">
            <a:avLst/>
          </a:prstGeom>
          <a:noFill/>
        </p:spPr>
        <p:txBody>
          <a:bodyPr wrap="square" rtlCol="1">
            <a:spAutoFit/>
          </a:bodyPr>
          <a:lstStyle/>
          <a:p>
            <a:r>
              <a:rPr lang="ar-SA" sz="2400" dirty="0"/>
              <a:t>متر </a:t>
            </a:r>
          </a:p>
        </p:txBody>
      </p:sp>
      <p:sp>
        <p:nvSpPr>
          <p:cNvPr id="39" name="مربع نص 38"/>
          <p:cNvSpPr txBox="1"/>
          <p:nvPr/>
        </p:nvSpPr>
        <p:spPr>
          <a:xfrm>
            <a:off x="3057110" y="4466989"/>
            <a:ext cx="754654" cy="461665"/>
          </a:xfrm>
          <a:prstGeom prst="rect">
            <a:avLst/>
          </a:prstGeom>
          <a:noFill/>
        </p:spPr>
        <p:txBody>
          <a:bodyPr wrap="square" rtlCol="1">
            <a:spAutoFit/>
          </a:bodyPr>
          <a:lstStyle/>
          <a:p>
            <a:r>
              <a:rPr lang="ar-SA" sz="2400" dirty="0"/>
              <a:t>100</a:t>
            </a:r>
          </a:p>
        </p:txBody>
      </p:sp>
      <p:cxnSp>
        <p:nvCxnSpPr>
          <p:cNvPr id="40" name="رابط كسهم مستقيم 39"/>
          <p:cNvCxnSpPr/>
          <p:nvPr/>
        </p:nvCxnSpPr>
        <p:spPr>
          <a:xfrm flipH="1">
            <a:off x="2474350" y="3214222"/>
            <a:ext cx="1224136" cy="114402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41" name="رابط كسهم مستقيم 40"/>
          <p:cNvCxnSpPr/>
          <p:nvPr/>
        </p:nvCxnSpPr>
        <p:spPr>
          <a:xfrm flipV="1">
            <a:off x="3663200" y="4057038"/>
            <a:ext cx="1079407" cy="1191948"/>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42" name="مربع نص 41"/>
          <p:cNvSpPr txBox="1"/>
          <p:nvPr/>
        </p:nvSpPr>
        <p:spPr>
          <a:xfrm>
            <a:off x="3328633" y="2677468"/>
            <a:ext cx="934674" cy="461665"/>
          </a:xfrm>
          <a:prstGeom prst="rect">
            <a:avLst/>
          </a:prstGeom>
          <a:noFill/>
        </p:spPr>
        <p:txBody>
          <a:bodyPr wrap="square" rtlCol="1">
            <a:spAutoFit/>
          </a:bodyPr>
          <a:lstStyle/>
          <a:p>
            <a:r>
              <a:rPr lang="ar-SA" sz="2400" dirty="0"/>
              <a:t>اضرب </a:t>
            </a:r>
          </a:p>
        </p:txBody>
      </p:sp>
      <p:sp>
        <p:nvSpPr>
          <p:cNvPr id="43" name="مربع نص 42"/>
          <p:cNvSpPr txBox="1"/>
          <p:nvPr/>
        </p:nvSpPr>
        <p:spPr>
          <a:xfrm>
            <a:off x="4634594" y="3786233"/>
            <a:ext cx="934674" cy="461665"/>
          </a:xfrm>
          <a:prstGeom prst="rect">
            <a:avLst/>
          </a:prstGeom>
          <a:noFill/>
        </p:spPr>
        <p:txBody>
          <a:bodyPr wrap="square" rtlCol="1">
            <a:spAutoFit/>
          </a:bodyPr>
          <a:lstStyle/>
          <a:p>
            <a:r>
              <a:rPr lang="ar-SA" sz="2400" dirty="0"/>
              <a:t>اقسم </a:t>
            </a:r>
          </a:p>
        </p:txBody>
      </p:sp>
      <p:pic>
        <p:nvPicPr>
          <p:cNvPr id="30" name="صورة 29">
            <a:extLst>
              <a:ext uri="{FF2B5EF4-FFF2-40B4-BE49-F238E27FC236}">
                <a16:creationId xmlns:a16="http://schemas.microsoft.com/office/drawing/2014/main" id="{1CAA1A4C-F6B0-43E6-BC2C-FA4211145FBC}"/>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5EDB10E5-DF74-ADD3-BB68-0E3069FE1D91}"/>
              </a:ext>
            </a:extLst>
          </p:cNvPr>
          <p:cNvGraphicFramePr>
            <a:graphicFrameLocks noGrp="1"/>
          </p:cNvGraphicFramePr>
          <p:nvPr>
            <p:extLst>
              <p:ext uri="{D42A27DB-BD31-4B8C-83A1-F6EECF244321}">
                <p14:modId xmlns:p14="http://schemas.microsoft.com/office/powerpoint/2010/main" val="597822449"/>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3B6B165C-BD9F-D119-32A9-2DF7E5720F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5" name="صورة 4">
            <a:extLst>
              <a:ext uri="{FF2B5EF4-FFF2-40B4-BE49-F238E27FC236}">
                <a16:creationId xmlns:a16="http://schemas.microsoft.com/office/drawing/2014/main" id="{6FC3C823-D8DF-EDFC-17A3-7281A4406338}"/>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97059" y="44806"/>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47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anim calcmode="lin" valueType="num">
                                      <p:cBhvr>
                                        <p:cTn id="13" dur="500" fill="hold"/>
                                        <p:tgtEl>
                                          <p:spTgt spid="18"/>
                                        </p:tgtEl>
                                        <p:attrNameLst>
                                          <p:attrName>ppt_x</p:attrName>
                                        </p:attrNameLst>
                                      </p:cBhvr>
                                      <p:tavLst>
                                        <p:tav tm="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1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Oval 6"/>
          <p:cNvSpPr>
            <a:spLocks noChangeArrowheads="1"/>
          </p:cNvSpPr>
          <p:nvPr/>
        </p:nvSpPr>
        <p:spPr bwMode="auto">
          <a:xfrm>
            <a:off x="9912076" y="1470310"/>
            <a:ext cx="1152823" cy="647700"/>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wrap="none" anchor="ctr"/>
          <a:lstStyle/>
          <a:p>
            <a:pPr>
              <a:defRPr/>
            </a:pPr>
            <a:r>
              <a:rPr lang="ar-SA" sz="3200" b="1" dirty="0"/>
              <a:t>هام جدا </a:t>
            </a:r>
            <a:endParaRPr lang="en-US" sz="3200" b="1" dirty="0"/>
          </a:p>
        </p:txBody>
      </p:sp>
      <p:sp>
        <p:nvSpPr>
          <p:cNvPr id="77831" name="Text Box 7"/>
          <p:cNvSpPr txBox="1">
            <a:spLocks noChangeArrowheads="1"/>
          </p:cNvSpPr>
          <p:nvPr/>
        </p:nvSpPr>
        <p:spPr bwMode="auto">
          <a:xfrm>
            <a:off x="1018903" y="2117953"/>
            <a:ext cx="8893173" cy="3323987"/>
          </a:xfrm>
          <a:prstGeom prst="rect">
            <a:avLst/>
          </a:prstGeom>
          <a:noFill/>
          <a:ln w="9525">
            <a:solidFill>
              <a:schemeClr val="folHlink"/>
            </a:solidFill>
            <a:miter lim="800000"/>
            <a:headEnd/>
            <a:tailEnd/>
          </a:ln>
          <a:effectLst/>
        </p:spPr>
        <p:txBody>
          <a:bodyPr wrap="square">
            <a:spAutoFit/>
          </a:bodyPr>
          <a:lstStyle/>
          <a:p>
            <a:pPr algn="r">
              <a:spcBef>
                <a:spcPct val="50000"/>
              </a:spcBef>
              <a:defRPr/>
            </a:pPr>
            <a:r>
              <a:rPr lang="ar-SA" sz="2800" b="1" dirty="0">
                <a:solidFill>
                  <a:schemeClr val="tx2"/>
                </a:solidFill>
                <a:effectLst>
                  <a:outerShdw blurRad="38100" dist="38100" dir="2700000" algn="tl">
                    <a:srgbClr val="C0C0C0"/>
                  </a:outerShdw>
                </a:effectLst>
              </a:rPr>
              <a:t>إذا كان هناك جسمان يتحركان بحيث أحدهما يسبق الاخر فإنه يمكن إيجاد زمن إلحاق أحدهما لأخر </a:t>
            </a:r>
          </a:p>
          <a:p>
            <a:pPr algn="r">
              <a:spcBef>
                <a:spcPct val="50000"/>
              </a:spcBef>
              <a:defRPr/>
            </a:pPr>
            <a:r>
              <a:rPr lang="ar-SA" sz="2800" b="1" dirty="0">
                <a:solidFill>
                  <a:schemeClr val="tx2"/>
                </a:solidFill>
                <a:effectLst>
                  <a:outerShdw blurRad="38100" dist="38100" dir="2700000" algn="tl">
                    <a:srgbClr val="C0C0C0"/>
                  </a:outerShdw>
                </a:effectLst>
                <a:cs typeface="Times New Roman" pitchFamily="18" charset="0"/>
              </a:rPr>
              <a:t>زمن الالحاق ( سرعة الجسم الأول × الفارق الزمني بيتهم ) ÷ فرق السرعتين </a:t>
            </a:r>
          </a:p>
          <a:p>
            <a:pPr algn="r">
              <a:spcBef>
                <a:spcPct val="50000"/>
              </a:spcBef>
              <a:defRPr/>
            </a:pPr>
            <a:r>
              <a:rPr lang="ar-SA" sz="2800" b="1" dirty="0">
                <a:solidFill>
                  <a:schemeClr val="tx2"/>
                </a:solidFill>
                <a:effectLst>
                  <a:outerShdw blurRad="38100" dist="38100" dir="2700000" algn="tl">
                    <a:srgbClr val="C0C0C0"/>
                  </a:outerShdw>
                </a:effectLst>
                <a:cs typeface="Times New Roman" pitchFamily="18" charset="0"/>
              </a:rPr>
              <a:t>                                             أو </a:t>
            </a:r>
          </a:p>
          <a:p>
            <a:pPr algn="r">
              <a:spcBef>
                <a:spcPct val="50000"/>
              </a:spcBef>
              <a:defRPr/>
            </a:pPr>
            <a:r>
              <a:rPr lang="ar-SA" sz="2800" b="1" dirty="0">
                <a:solidFill>
                  <a:schemeClr val="tx2"/>
                </a:solidFill>
                <a:effectLst>
                  <a:outerShdw blurRad="38100" dist="38100" dir="2700000" algn="tl">
                    <a:srgbClr val="C0C0C0"/>
                  </a:outerShdw>
                </a:effectLst>
                <a:cs typeface="Times New Roman" pitchFamily="18" charset="0"/>
              </a:rPr>
              <a:t>( المسافة بين الجسمين ÷ فرق السرعتين ) </a:t>
            </a:r>
            <a:endParaRPr lang="en-US" sz="2800" b="1" dirty="0">
              <a:solidFill>
                <a:schemeClr val="tx2"/>
              </a:solidFill>
              <a:effectLst>
                <a:outerShdw blurRad="38100" dist="38100" dir="2700000" algn="tl">
                  <a:srgbClr val="C0C0C0"/>
                </a:outerShdw>
              </a:effectLst>
              <a:cs typeface="Times New Roman" pitchFamily="18" charset="0"/>
            </a:endParaRPr>
          </a:p>
        </p:txBody>
      </p:sp>
      <p:cxnSp>
        <p:nvCxnSpPr>
          <p:cNvPr id="4" name="رابط مستقيم 3"/>
          <p:cNvCxnSpPr/>
          <p:nvPr/>
        </p:nvCxnSpPr>
        <p:spPr>
          <a:xfrm>
            <a:off x="4457818" y="2276872"/>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صورة 5">
            <a:extLst>
              <a:ext uri="{FF2B5EF4-FFF2-40B4-BE49-F238E27FC236}">
                <a16:creationId xmlns:a16="http://schemas.microsoft.com/office/drawing/2014/main" id="{A17F31AA-95BC-41D1-8F64-4DA47AE7AEE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65A5BD74-E9E6-2AA2-27DB-C2E2FFEB4742}"/>
              </a:ext>
            </a:extLst>
          </p:cNvPr>
          <p:cNvGraphicFramePr>
            <a:graphicFrameLocks noGrp="1"/>
          </p:cNvGraphicFramePr>
          <p:nvPr>
            <p:extLst>
              <p:ext uri="{D42A27DB-BD31-4B8C-83A1-F6EECF244321}">
                <p14:modId xmlns:p14="http://schemas.microsoft.com/office/powerpoint/2010/main" val="4132024155"/>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6FC19995-5EB6-88CC-522E-462CA2E797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5" name="صورة 4">
            <a:extLst>
              <a:ext uri="{FF2B5EF4-FFF2-40B4-BE49-F238E27FC236}">
                <a16:creationId xmlns:a16="http://schemas.microsoft.com/office/drawing/2014/main" id="{1D79C530-6F6E-4167-E40B-A7BD7C1B84D7}"/>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30541" y="2665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41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77831"/>
                                        </p:tgtEl>
                                        <p:attrNameLst>
                                          <p:attrName>style.visibility</p:attrName>
                                        </p:attrNameLst>
                                      </p:cBhvr>
                                      <p:to>
                                        <p:strVal val="visible"/>
                                      </p:to>
                                    </p:set>
                                    <p:animEffect transition="in" filter="fade">
                                      <p:cBhvr>
                                        <p:cTn id="12" dur="500"/>
                                        <p:tgtEl>
                                          <p:spTgt spid="77831"/>
                                        </p:tgtEl>
                                      </p:cBhvr>
                                    </p:animEffect>
                                    <p:anim calcmode="lin" valueType="num">
                                      <p:cBhvr>
                                        <p:cTn id="13" dur="500" fill="hold"/>
                                        <p:tgtEl>
                                          <p:spTgt spid="77831"/>
                                        </p:tgtEl>
                                        <p:attrNameLst>
                                          <p:attrName>ppt_x</p:attrName>
                                        </p:attrNameLst>
                                      </p:cBhvr>
                                      <p:tavLst>
                                        <p:tav tm="0">
                                          <p:val>
                                            <p:strVal val="#ppt_x-.1"/>
                                          </p:val>
                                        </p:tav>
                                        <p:tav tm="100000">
                                          <p:val>
                                            <p:strVal val="#ppt_x"/>
                                          </p:val>
                                        </p:tav>
                                      </p:tavLst>
                                    </p:anim>
                                    <p:anim calcmode="lin" valueType="num">
                                      <p:cBhvr>
                                        <p:cTn id="14" dur="500" fill="hold"/>
                                        <p:tgtEl>
                                          <p:spTgt spid="778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7783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Oval 6"/>
          <p:cNvSpPr>
            <a:spLocks noChangeArrowheads="1"/>
          </p:cNvSpPr>
          <p:nvPr/>
        </p:nvSpPr>
        <p:spPr bwMode="auto">
          <a:xfrm>
            <a:off x="9450035" y="2437988"/>
            <a:ext cx="1152823" cy="647700"/>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wrap="none" anchor="ctr"/>
          <a:lstStyle/>
          <a:p>
            <a:pPr>
              <a:defRPr/>
            </a:pPr>
            <a:r>
              <a:rPr lang="ar-SA" sz="3200" b="1" dirty="0"/>
              <a:t>هام جدا </a:t>
            </a:r>
            <a:endParaRPr lang="en-US" sz="3200" b="1" dirty="0"/>
          </a:p>
        </p:txBody>
      </p:sp>
      <p:sp>
        <p:nvSpPr>
          <p:cNvPr id="77831" name="Text Box 7"/>
          <p:cNvSpPr txBox="1">
            <a:spLocks noChangeArrowheads="1"/>
          </p:cNvSpPr>
          <p:nvPr/>
        </p:nvSpPr>
        <p:spPr bwMode="auto">
          <a:xfrm>
            <a:off x="1847552" y="2347472"/>
            <a:ext cx="7416800" cy="1815882"/>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200" b="1" dirty="0">
                <a:solidFill>
                  <a:schemeClr val="tx2"/>
                </a:solidFill>
                <a:effectLst>
                  <a:outerShdw blurRad="38100" dist="38100" dir="2700000" algn="tl">
                    <a:srgbClr val="C0C0C0"/>
                  </a:outerShdw>
                </a:effectLst>
              </a:rPr>
              <a:t>إذا تحرك جسمان في اتجاهين متعاكسين نجمع السرعات . </a:t>
            </a:r>
          </a:p>
          <a:p>
            <a:pPr algn="r">
              <a:spcBef>
                <a:spcPct val="50000"/>
              </a:spcBef>
              <a:defRPr/>
            </a:pPr>
            <a:r>
              <a:rPr lang="ar-SA" sz="3200" b="1" dirty="0">
                <a:solidFill>
                  <a:schemeClr val="tx2"/>
                </a:solidFill>
                <a:effectLst>
                  <a:outerShdw blurRad="38100" dist="38100" dir="2700000" algn="tl">
                    <a:srgbClr val="C0C0C0"/>
                  </a:outerShdw>
                </a:effectLst>
                <a:cs typeface="Times New Roman" pitchFamily="18" charset="0"/>
              </a:rPr>
              <a:t>إذا تحرك الجسمان في نفس الاتجاه نطرح السرعات </a:t>
            </a:r>
            <a:endParaRPr lang="en-US" sz="3200" b="1" dirty="0">
              <a:solidFill>
                <a:schemeClr val="tx2"/>
              </a:solidFill>
              <a:effectLst>
                <a:outerShdw blurRad="38100" dist="38100" dir="2700000" algn="tl">
                  <a:srgbClr val="C0C0C0"/>
                </a:outerShdw>
              </a:effectLst>
              <a:cs typeface="Times New Roman" pitchFamily="18" charset="0"/>
            </a:endParaRPr>
          </a:p>
        </p:txBody>
      </p:sp>
      <p:pic>
        <p:nvPicPr>
          <p:cNvPr id="5" name="صورة 4">
            <a:extLst>
              <a:ext uri="{FF2B5EF4-FFF2-40B4-BE49-F238E27FC236}">
                <a16:creationId xmlns:a16="http://schemas.microsoft.com/office/drawing/2014/main" id="{3C624824-FE39-4E9B-8DD3-D4D1545040C8}"/>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2762F832-2AFB-06F6-0C4B-7AB9C9990F3B}"/>
              </a:ext>
            </a:extLst>
          </p:cNvPr>
          <p:cNvGraphicFramePr>
            <a:graphicFrameLocks noGrp="1"/>
          </p:cNvGraphicFramePr>
          <p:nvPr>
            <p:extLst>
              <p:ext uri="{D42A27DB-BD31-4B8C-83A1-F6EECF244321}">
                <p14:modId xmlns:p14="http://schemas.microsoft.com/office/powerpoint/2010/main" val="703557518"/>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70F445D5-F2CA-003D-5CE7-D1E4859CFE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1D4E871C-C8D2-2975-BA32-3336D7249BE2}"/>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30553" y="57491"/>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13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7830"/>
                                        </p:tgtEl>
                                        <p:attrNameLst>
                                          <p:attrName>style.visibility</p:attrName>
                                        </p:attrNameLst>
                                      </p:cBhvr>
                                      <p:to>
                                        <p:strVal val="visible"/>
                                      </p:to>
                                    </p:set>
                                    <p:animEffect transition="in" filter="fade">
                                      <p:cBhvr>
                                        <p:cTn id="7" dur="500"/>
                                        <p:tgtEl>
                                          <p:spTgt spid="77830"/>
                                        </p:tgtEl>
                                      </p:cBhvr>
                                    </p:animEffect>
                                    <p:anim calcmode="lin" valueType="num">
                                      <p:cBhvr>
                                        <p:cTn id="8" dur="500" fill="hold"/>
                                        <p:tgtEl>
                                          <p:spTgt spid="77830"/>
                                        </p:tgtEl>
                                        <p:attrNameLst>
                                          <p:attrName>ppt_x</p:attrName>
                                        </p:attrNameLst>
                                      </p:cBhvr>
                                      <p:tavLst>
                                        <p:tav tm="0">
                                          <p:val>
                                            <p:strVal val="#ppt_x-.1"/>
                                          </p:val>
                                        </p:tav>
                                        <p:tav tm="100000">
                                          <p:val>
                                            <p:strVal val="#ppt_x"/>
                                          </p:val>
                                        </p:tav>
                                      </p:tavLst>
                                    </p:anim>
                                    <p:anim calcmode="lin" valueType="num">
                                      <p:cBhvr>
                                        <p:cTn id="9" dur="500" fill="hold"/>
                                        <p:tgtEl>
                                          <p:spTgt spid="77830"/>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77831"/>
                                        </p:tgtEl>
                                        <p:attrNameLst>
                                          <p:attrName>style.visibility</p:attrName>
                                        </p:attrNameLst>
                                      </p:cBhvr>
                                      <p:to>
                                        <p:strVal val="visible"/>
                                      </p:to>
                                    </p:set>
                                    <p:animEffect transition="in" filter="fade">
                                      <p:cBhvr>
                                        <p:cTn id="12" dur="500"/>
                                        <p:tgtEl>
                                          <p:spTgt spid="77831"/>
                                        </p:tgtEl>
                                      </p:cBhvr>
                                    </p:animEffect>
                                    <p:anim calcmode="lin" valueType="num">
                                      <p:cBhvr>
                                        <p:cTn id="13" dur="500" fill="hold"/>
                                        <p:tgtEl>
                                          <p:spTgt spid="77831"/>
                                        </p:tgtEl>
                                        <p:attrNameLst>
                                          <p:attrName>ppt_x</p:attrName>
                                        </p:attrNameLst>
                                      </p:cBhvr>
                                      <p:tavLst>
                                        <p:tav tm="0">
                                          <p:val>
                                            <p:strVal val="#ppt_x-.1"/>
                                          </p:val>
                                        </p:tav>
                                        <p:tav tm="100000">
                                          <p:val>
                                            <p:strVal val="#ppt_x"/>
                                          </p:val>
                                        </p:tav>
                                      </p:tavLst>
                                    </p:anim>
                                    <p:anim calcmode="lin" valueType="num">
                                      <p:cBhvr>
                                        <p:cTn id="14" dur="500" fill="hold"/>
                                        <p:tgtEl>
                                          <p:spTgt spid="778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P spid="77831"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2033587" y="2005014"/>
            <a:ext cx="8382000" cy="2554545"/>
          </a:xfrm>
          <a:prstGeom prst="rect">
            <a:avLst/>
          </a:prstGeom>
          <a:noFill/>
          <a:ln w="25400">
            <a:noFill/>
          </a:ln>
        </p:spPr>
        <p:txBody>
          <a:bodyPr wrap="square" rtlCol="1">
            <a:spAutoFit/>
          </a:bodyPr>
          <a:lstStyle/>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سيارة تمشي بسرعة 60 كم/س وبعدها بنصف ساعة تحركت سيارة أخرى بسرعة 80 كم/س فمتى تلتقي السيارتان؟</a:t>
            </a:r>
            <a:endParaRPr lang="en-US" sz="4000" dirty="0">
              <a:latin typeface="Times New Roman" panose="02020603050405020304" pitchFamily="18" charset="0"/>
              <a:ea typeface="Times New Roman" panose="02020603050405020304" pitchFamily="18" charset="0"/>
            </a:endParaRP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أ) ساعة    ب ) ساعة ونصف   </a:t>
            </a:r>
          </a:p>
          <a:p>
            <a:pPr algn="ctr"/>
            <a:r>
              <a:rPr lang="ar-SA" sz="4000" b="1" dirty="0">
                <a:latin typeface="Times New Roman" panose="02020603050405020304" pitchFamily="18" charset="0"/>
                <a:ea typeface="Times New Roman" panose="02020603050405020304" pitchFamily="18" charset="0"/>
                <a:cs typeface="Traditional Arabic" panose="02020603050405020304" pitchFamily="18" charset="-78"/>
              </a:rPr>
              <a:t>ج) ساعتان       د) 4 ساعات</a:t>
            </a:r>
            <a:endParaRPr lang="en-US" sz="4000" dirty="0">
              <a:latin typeface="Times New Roman" panose="02020603050405020304" pitchFamily="18" charset="0"/>
              <a:ea typeface="Times New Roman" panose="02020603050405020304" pitchFamily="18" charset="0"/>
            </a:endParaRPr>
          </a:p>
        </p:txBody>
      </p:sp>
      <p:sp>
        <p:nvSpPr>
          <p:cNvPr id="3" name="شكل بيضاوي 2"/>
          <p:cNvSpPr/>
          <p:nvPr/>
        </p:nvSpPr>
        <p:spPr>
          <a:xfrm>
            <a:off x="3971434" y="3790118"/>
            <a:ext cx="2238866" cy="76944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 name="صورة 3">
            <a:extLst>
              <a:ext uri="{FF2B5EF4-FFF2-40B4-BE49-F238E27FC236}">
                <a16:creationId xmlns:a16="http://schemas.microsoft.com/office/drawing/2014/main" id="{BDE2BA31-E696-4B98-8F17-F8A590FF2A87}"/>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5" name="جدول 4">
            <a:extLst>
              <a:ext uri="{FF2B5EF4-FFF2-40B4-BE49-F238E27FC236}">
                <a16:creationId xmlns:a16="http://schemas.microsoft.com/office/drawing/2014/main" id="{53A4AC60-E2AD-5440-5C6C-91A156CA9FA8}"/>
              </a:ext>
            </a:extLst>
          </p:cNvPr>
          <p:cNvGraphicFramePr>
            <a:graphicFrameLocks noGrp="1"/>
          </p:cNvGraphicFramePr>
          <p:nvPr>
            <p:extLst>
              <p:ext uri="{D42A27DB-BD31-4B8C-83A1-F6EECF244321}">
                <p14:modId xmlns:p14="http://schemas.microsoft.com/office/powerpoint/2010/main" val="1236954486"/>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6" name="clock">
            <a:extLst>
              <a:ext uri="{FF2B5EF4-FFF2-40B4-BE49-F238E27FC236}">
                <a16:creationId xmlns:a16="http://schemas.microsoft.com/office/drawing/2014/main" id="{E03D3207-E4A0-C71B-85EB-D56BD7DEE2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7" name="صورة 6">
            <a:extLst>
              <a:ext uri="{FF2B5EF4-FFF2-40B4-BE49-F238E27FC236}">
                <a16:creationId xmlns:a16="http://schemas.microsoft.com/office/drawing/2014/main" id="{5BB870B8-EEC6-1ABA-F7C0-579872AC5E7A}"/>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85995" y="72584"/>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751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rotWithShape="1">
          <a:blip r:embed="rId2">
            <a:extLst>
              <a:ext uri="{28A0092B-C50C-407E-A947-70E740481C1C}">
                <a14:useLocalDpi xmlns:a14="http://schemas.microsoft.com/office/drawing/2010/main" val="0"/>
              </a:ext>
            </a:extLst>
          </a:blip>
          <a:srcRect t="13333" b="8358"/>
          <a:stretch/>
        </p:blipFill>
        <p:spPr bwMode="auto">
          <a:xfrm>
            <a:off x="2362201" y="1447800"/>
            <a:ext cx="7467599" cy="3933190"/>
          </a:xfrm>
          <a:prstGeom prst="rect">
            <a:avLst/>
          </a:prstGeom>
          <a:ln>
            <a:noFill/>
          </a:ln>
          <a:extLst>
            <a:ext uri="{53640926-AAD7-44D8-BBD7-CCE9431645EC}">
              <a14:shadowObscured xmlns:a14="http://schemas.microsoft.com/office/drawing/2010/main"/>
            </a:ext>
          </a:extLst>
        </p:spPr>
      </p:pic>
      <p:sp>
        <p:nvSpPr>
          <p:cNvPr id="6" name="شكل بيضاوي 5"/>
          <p:cNvSpPr/>
          <p:nvPr/>
        </p:nvSpPr>
        <p:spPr>
          <a:xfrm>
            <a:off x="4038601" y="3962400"/>
            <a:ext cx="3080167" cy="576064"/>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7" name="صورة 6">
            <a:extLst>
              <a:ext uri="{FF2B5EF4-FFF2-40B4-BE49-F238E27FC236}">
                <a16:creationId xmlns:a16="http://schemas.microsoft.com/office/drawing/2014/main" id="{184E8FB7-427C-48DF-AAFC-8C5D9E8FA955}"/>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98A6D502-9AD6-771D-7B53-7654D3509F1A}"/>
              </a:ext>
            </a:extLst>
          </p:cNvPr>
          <p:cNvGraphicFramePr>
            <a:graphicFrameLocks noGrp="1"/>
          </p:cNvGraphicFramePr>
          <p:nvPr>
            <p:extLst>
              <p:ext uri="{D42A27DB-BD31-4B8C-83A1-F6EECF244321}">
                <p14:modId xmlns:p14="http://schemas.microsoft.com/office/powerpoint/2010/main" val="603002020"/>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726AF698-C3B7-7AB7-F9FC-6D7E83D7CB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5" name="صورة 4">
            <a:extLst>
              <a:ext uri="{FF2B5EF4-FFF2-40B4-BE49-F238E27FC236}">
                <a16:creationId xmlns:a16="http://schemas.microsoft.com/office/drawing/2014/main" id="{204D071E-6DFD-F73E-40E3-D30AE6DA42F7}"/>
              </a:ext>
            </a:extLst>
          </p:cNvPr>
          <p:cNvPicPr>
            <a:picLocks noChangeAspect="1" noChangeArrowheads="1"/>
          </p:cNvPicPr>
          <p:nvPr/>
        </p:nvPicPr>
        <p:blipFill>
          <a:blip r:embed="rId6"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916266" y="30641"/>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505076" y="1919688"/>
            <a:ext cx="7416800" cy="1569660"/>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200" b="1" dirty="0">
                <a:solidFill>
                  <a:schemeClr val="tx2"/>
                </a:solidFill>
                <a:effectLst>
                  <a:outerShdw blurRad="38100" dist="38100" dir="2700000" algn="tl">
                    <a:srgbClr val="C0C0C0"/>
                  </a:outerShdw>
                </a:effectLst>
              </a:rPr>
              <a:t>خرج محمد من بيته الساعة 7 صباحا بسرعة 2كم / س ثم خرج عبدالله الساعة 10 صباحا في نفس الاتجاه بسرعة 5 كم / س بعد كم ساعة يلتقيان ؟ </a:t>
            </a:r>
            <a:endParaRPr lang="en-US" sz="3200" b="1" dirty="0">
              <a:solidFill>
                <a:schemeClr val="tx2"/>
              </a:solidFill>
              <a:effectLst>
                <a:outerShdw blurRad="38100" dist="38100" dir="2700000" algn="tl">
                  <a:srgbClr val="C0C0C0"/>
                </a:outerShdw>
              </a:effectLst>
              <a:cs typeface="Times New Roman" pitchFamily="18" charset="0"/>
            </a:endParaRPr>
          </a:p>
        </p:txBody>
      </p:sp>
      <p:sp>
        <p:nvSpPr>
          <p:cNvPr id="15" name="Text Box 12"/>
          <p:cNvSpPr txBox="1">
            <a:spLocks noChangeArrowheads="1"/>
          </p:cNvSpPr>
          <p:nvPr/>
        </p:nvSpPr>
        <p:spPr bwMode="auto">
          <a:xfrm>
            <a:off x="1919288" y="4221089"/>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2 ساعة                     ب   3 ساعات</a:t>
            </a:r>
          </a:p>
          <a:p>
            <a:pPr algn="r">
              <a:spcBef>
                <a:spcPct val="50000"/>
              </a:spcBef>
            </a:pPr>
            <a:r>
              <a:rPr lang="ar-SA" sz="3200" dirty="0">
                <a:solidFill>
                  <a:srgbClr val="0000FF"/>
                </a:solidFill>
              </a:rPr>
              <a:t> ج    4 ساعات                    د    5 ساعات </a:t>
            </a:r>
            <a:endParaRPr lang="en-US" sz="3200" dirty="0">
              <a:solidFill>
                <a:srgbClr val="0000FF"/>
              </a:solidFill>
            </a:endParaRPr>
          </a:p>
        </p:txBody>
      </p:sp>
      <p:sp>
        <p:nvSpPr>
          <p:cNvPr id="16" name="Oval 14"/>
          <p:cNvSpPr>
            <a:spLocks noChangeArrowheads="1"/>
          </p:cNvSpPr>
          <p:nvPr/>
        </p:nvSpPr>
        <p:spPr bwMode="auto">
          <a:xfrm>
            <a:off x="7536160" y="4073113"/>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86DEF847-BE65-4090-A970-8E5CEC7C1855}"/>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CFC264F9-0310-0F61-FF9D-E55377D7BACC}"/>
              </a:ext>
            </a:extLst>
          </p:cNvPr>
          <p:cNvGraphicFramePr>
            <a:graphicFrameLocks noGrp="1"/>
          </p:cNvGraphicFramePr>
          <p:nvPr>
            <p:extLst>
              <p:ext uri="{D42A27DB-BD31-4B8C-83A1-F6EECF244321}">
                <p14:modId xmlns:p14="http://schemas.microsoft.com/office/powerpoint/2010/main" val="2237450887"/>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0C6026B0-2B6D-787C-C8EE-82262F7BC7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72656AB4-AF06-42A7-2CEA-ADDA61D1D469}"/>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59116" y="49148"/>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7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387600" y="1945985"/>
            <a:ext cx="7416800" cy="1569660"/>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200" b="1" dirty="0">
                <a:solidFill>
                  <a:schemeClr val="tx2"/>
                </a:solidFill>
                <a:effectLst>
                  <a:outerShdw blurRad="38100" dist="38100" dir="2700000" algn="tl">
                    <a:srgbClr val="C0C0C0"/>
                  </a:outerShdw>
                </a:effectLst>
              </a:rPr>
              <a:t>يستطيع وائل قطع مسافة بسرعة 50 متر لكل دقيقة وصديقة يستطيع قطعها بسرعة 72 متر لكل دقيقة كم تكون المسافة بينهما بعد ربع ساعة ؟ </a:t>
            </a:r>
            <a:endParaRPr lang="en-US" sz="3200" b="1" dirty="0">
              <a:solidFill>
                <a:schemeClr val="tx2"/>
              </a:solidFill>
              <a:effectLst>
                <a:outerShdw blurRad="38100" dist="38100" dir="2700000" algn="tl">
                  <a:srgbClr val="C0C0C0"/>
                </a:outerShdw>
              </a:effectLst>
              <a:cs typeface="Times New Roman" pitchFamily="18" charset="0"/>
            </a:endParaRPr>
          </a:p>
        </p:txBody>
      </p:sp>
      <p:sp>
        <p:nvSpPr>
          <p:cNvPr id="15" name="Text Box 12"/>
          <p:cNvSpPr txBox="1">
            <a:spLocks noChangeArrowheads="1"/>
          </p:cNvSpPr>
          <p:nvPr/>
        </p:nvSpPr>
        <p:spPr bwMode="auto">
          <a:xfrm>
            <a:off x="1723231" y="3933057"/>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300 متر                    ب    330 متر</a:t>
            </a:r>
          </a:p>
          <a:p>
            <a:pPr algn="r">
              <a:spcBef>
                <a:spcPct val="50000"/>
              </a:spcBef>
            </a:pPr>
            <a:r>
              <a:rPr lang="ar-SA" sz="3200" dirty="0">
                <a:solidFill>
                  <a:srgbClr val="0000FF"/>
                </a:solidFill>
              </a:rPr>
              <a:t> ج     500 متر                     د    600 متر</a:t>
            </a:r>
            <a:endParaRPr lang="en-US" sz="3200" dirty="0">
              <a:solidFill>
                <a:srgbClr val="0000FF"/>
              </a:solidFill>
            </a:endParaRPr>
          </a:p>
        </p:txBody>
      </p:sp>
      <p:sp>
        <p:nvSpPr>
          <p:cNvPr id="16" name="Oval 14"/>
          <p:cNvSpPr>
            <a:spLocks noChangeArrowheads="1"/>
          </p:cNvSpPr>
          <p:nvPr/>
        </p:nvSpPr>
        <p:spPr bwMode="auto">
          <a:xfrm>
            <a:off x="2999656" y="3731449"/>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65A50AF8-CD0D-49B9-8449-F15E8D21E405}"/>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0A934611-0A57-C5C0-F8B4-A6717A428AA3}"/>
              </a:ext>
            </a:extLst>
          </p:cNvPr>
          <p:cNvGraphicFramePr>
            <a:graphicFrameLocks noGrp="1"/>
          </p:cNvGraphicFramePr>
          <p:nvPr>
            <p:extLst>
              <p:ext uri="{D42A27DB-BD31-4B8C-83A1-F6EECF244321}">
                <p14:modId xmlns:p14="http://schemas.microsoft.com/office/powerpoint/2010/main" val="1807522207"/>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A789C91C-57A8-7FE5-BE89-D229E9D097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A80510D4-65F9-76C4-A33A-6038CF3BFE91}"/>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791744" y="44929"/>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47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2516187" y="1915913"/>
            <a:ext cx="7416800" cy="1569660"/>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200" b="1" dirty="0">
                <a:solidFill>
                  <a:schemeClr val="tx2"/>
                </a:solidFill>
                <a:effectLst>
                  <a:outerShdw blurRad="38100" dist="38100" dir="2700000" algn="tl">
                    <a:srgbClr val="C0C0C0"/>
                  </a:outerShdw>
                </a:effectLst>
              </a:rPr>
              <a:t>ضبطت ساعة حائط الساعة 8 صباحا وكانت الساعة تتأخر 20 دقيقة لكل ساعة فعندما يكون الوقت الفعلي 8 مساءً كم سيكون الوقت تلك الساعة ؟ </a:t>
            </a:r>
            <a:endParaRPr lang="en-US" sz="3200" b="1" dirty="0">
              <a:solidFill>
                <a:schemeClr val="tx2"/>
              </a:solidFill>
              <a:effectLst>
                <a:outerShdw blurRad="38100" dist="38100" dir="2700000" algn="tl">
                  <a:srgbClr val="C0C0C0"/>
                </a:outerShdw>
              </a:effectLst>
              <a:cs typeface="Times New Roman" pitchFamily="18" charset="0"/>
            </a:endParaRPr>
          </a:p>
        </p:txBody>
      </p:sp>
      <p:sp>
        <p:nvSpPr>
          <p:cNvPr id="15" name="Text Box 12"/>
          <p:cNvSpPr txBox="1">
            <a:spLocks noChangeArrowheads="1"/>
          </p:cNvSpPr>
          <p:nvPr/>
        </p:nvSpPr>
        <p:spPr bwMode="auto">
          <a:xfrm>
            <a:off x="1723231" y="3933057"/>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4 مساءً                    ب   5 مساءً</a:t>
            </a:r>
          </a:p>
          <a:p>
            <a:pPr algn="r">
              <a:spcBef>
                <a:spcPct val="50000"/>
              </a:spcBef>
            </a:pPr>
            <a:r>
              <a:rPr lang="ar-SA" sz="3200" dirty="0">
                <a:solidFill>
                  <a:srgbClr val="0000FF"/>
                </a:solidFill>
              </a:rPr>
              <a:t> ج     6 مساءً                     د    7 مساءً</a:t>
            </a:r>
            <a:endParaRPr lang="en-US" sz="3200" dirty="0">
              <a:solidFill>
                <a:srgbClr val="0000FF"/>
              </a:solidFill>
            </a:endParaRPr>
          </a:p>
        </p:txBody>
      </p:sp>
      <p:sp>
        <p:nvSpPr>
          <p:cNvPr id="16" name="Oval 14"/>
          <p:cNvSpPr>
            <a:spLocks noChangeArrowheads="1"/>
          </p:cNvSpPr>
          <p:nvPr/>
        </p:nvSpPr>
        <p:spPr bwMode="auto">
          <a:xfrm>
            <a:off x="7320136" y="3822622"/>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762E90D4-41F5-4EE6-93B2-CE18526940B1}"/>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B9231DA1-A295-AD71-807C-456955BC9ED9}"/>
              </a:ext>
            </a:extLst>
          </p:cNvPr>
          <p:cNvGraphicFramePr>
            <a:graphicFrameLocks noGrp="1"/>
          </p:cNvGraphicFramePr>
          <p:nvPr>
            <p:extLst>
              <p:ext uri="{D42A27DB-BD31-4B8C-83A1-F6EECF244321}">
                <p14:modId xmlns:p14="http://schemas.microsoft.com/office/powerpoint/2010/main" val="2743563014"/>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43BC9B78-E5E4-2D85-0E1D-B2C0DE6159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9D17BA07-183F-141A-A194-D4DEA5A3A9CE}"/>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44828" y="0"/>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16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1919288" y="1341438"/>
            <a:ext cx="7416800" cy="1077218"/>
          </a:xfrm>
          <a:prstGeom prst="rect">
            <a:avLst/>
          </a:prstGeom>
          <a:noFill/>
          <a:ln w="9525">
            <a:solidFill>
              <a:schemeClr val="folHlink"/>
            </a:solidFill>
            <a:miter lim="800000"/>
            <a:headEnd/>
            <a:tailEnd/>
          </a:ln>
          <a:effectLst/>
        </p:spPr>
        <p:txBody>
          <a:bodyPr>
            <a:spAutoFit/>
          </a:bodyPr>
          <a:lstStyle/>
          <a:p>
            <a:pPr algn="r">
              <a:spcBef>
                <a:spcPct val="50000"/>
              </a:spcBef>
              <a:defRPr/>
            </a:pPr>
            <a:r>
              <a:rPr lang="ar-SA" sz="3200" b="1" dirty="0">
                <a:solidFill>
                  <a:schemeClr val="tx2"/>
                </a:solidFill>
                <a:effectLst>
                  <a:outerShdw blurRad="38100" dist="38100" dir="2700000" algn="tl">
                    <a:srgbClr val="C0C0C0"/>
                  </a:outerShdw>
                </a:effectLst>
              </a:rPr>
              <a:t>تزيد ساعة 1 دقيقة كل 3 ساعات بعد 5 أيام إذا كان الوقت في الساعة 8:40 فكم يكون الوقت الصحيح ؟ </a:t>
            </a:r>
            <a:endParaRPr lang="en-US" sz="3200" b="1" dirty="0">
              <a:solidFill>
                <a:schemeClr val="tx2"/>
              </a:solidFill>
              <a:effectLst>
                <a:outerShdw blurRad="38100" dist="38100" dir="2700000" algn="tl">
                  <a:srgbClr val="C0C0C0"/>
                </a:outerShdw>
              </a:effectLst>
              <a:cs typeface="Times New Roman" pitchFamily="18" charset="0"/>
            </a:endParaRPr>
          </a:p>
        </p:txBody>
      </p:sp>
      <p:sp>
        <p:nvSpPr>
          <p:cNvPr id="15" name="Text Box 12"/>
          <p:cNvSpPr txBox="1">
            <a:spLocks noChangeArrowheads="1"/>
          </p:cNvSpPr>
          <p:nvPr/>
        </p:nvSpPr>
        <p:spPr bwMode="auto">
          <a:xfrm>
            <a:off x="1723231" y="3933057"/>
            <a:ext cx="7848600" cy="1323439"/>
          </a:xfrm>
          <a:prstGeom prst="rect">
            <a:avLst/>
          </a:prstGeom>
          <a:noFill/>
          <a:ln w="9525">
            <a:noFill/>
            <a:miter lim="800000"/>
            <a:headEnd/>
            <a:tailEnd/>
          </a:ln>
        </p:spPr>
        <p:txBody>
          <a:bodyPr>
            <a:spAutoFit/>
          </a:bodyPr>
          <a:lstStyle/>
          <a:p>
            <a:pPr algn="r">
              <a:spcBef>
                <a:spcPct val="50000"/>
              </a:spcBef>
            </a:pPr>
            <a:r>
              <a:rPr lang="ar-SA" sz="3200" dirty="0">
                <a:solidFill>
                  <a:srgbClr val="0000FF"/>
                </a:solidFill>
              </a:rPr>
              <a:t>  أ     8:00                              ب    7:50</a:t>
            </a:r>
          </a:p>
          <a:p>
            <a:pPr algn="r">
              <a:spcBef>
                <a:spcPct val="50000"/>
              </a:spcBef>
            </a:pPr>
            <a:r>
              <a:rPr lang="ar-SA" sz="3200" dirty="0">
                <a:solidFill>
                  <a:srgbClr val="0000FF"/>
                </a:solidFill>
              </a:rPr>
              <a:t> ج     8:10                          د     7:55</a:t>
            </a:r>
            <a:endParaRPr lang="en-US" sz="3200" dirty="0">
              <a:solidFill>
                <a:srgbClr val="0000FF"/>
              </a:solidFill>
            </a:endParaRPr>
          </a:p>
        </p:txBody>
      </p:sp>
      <p:sp>
        <p:nvSpPr>
          <p:cNvPr id="16" name="Oval 14"/>
          <p:cNvSpPr>
            <a:spLocks noChangeArrowheads="1"/>
          </p:cNvSpPr>
          <p:nvPr/>
        </p:nvSpPr>
        <p:spPr bwMode="auto">
          <a:xfrm>
            <a:off x="7546681" y="3731449"/>
            <a:ext cx="1584176" cy="863327"/>
          </a:xfrm>
          <a:prstGeom prst="ellipse">
            <a:avLst/>
          </a:prstGeom>
          <a:noFill/>
          <a:ln w="57150">
            <a:solidFill>
              <a:srgbClr val="FFFF00"/>
            </a:solidFill>
            <a:round/>
            <a:headEnd/>
            <a:tailEnd/>
          </a:ln>
        </p:spPr>
        <p:txBody>
          <a:bodyPr wrap="none" anchor="ctr"/>
          <a:lstStyle/>
          <a:p>
            <a:endParaRPr lang="ar-SA" dirty="0"/>
          </a:p>
        </p:txBody>
      </p:sp>
      <p:pic>
        <p:nvPicPr>
          <p:cNvPr id="7" name="صورة 6">
            <a:extLst>
              <a:ext uri="{FF2B5EF4-FFF2-40B4-BE49-F238E27FC236}">
                <a16:creationId xmlns:a16="http://schemas.microsoft.com/office/drawing/2014/main" id="{B7B7ECFE-09F0-4922-82BD-4F3136D6CBCD}"/>
              </a:ext>
            </a:extLst>
          </p:cNvPr>
          <p:cNvPicPr>
            <a:picLocks noChangeAspect="1"/>
          </p:cNvPicPr>
          <p:nvPr/>
        </p:nvPicPr>
        <p:blipFill rotWithShape="1">
          <a:blip r:embed="rId2">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7777"/>
          <a:stretch/>
        </p:blipFill>
        <p:spPr>
          <a:xfrm rot="10800000">
            <a:off x="0" y="5688105"/>
            <a:ext cx="12192000" cy="1169893"/>
          </a:xfrm>
          <a:prstGeom prst="rect">
            <a:avLst/>
          </a:prstGeom>
        </p:spPr>
      </p:pic>
      <p:graphicFrame>
        <p:nvGraphicFramePr>
          <p:cNvPr id="2" name="جدول 1">
            <a:extLst>
              <a:ext uri="{FF2B5EF4-FFF2-40B4-BE49-F238E27FC236}">
                <a16:creationId xmlns:a16="http://schemas.microsoft.com/office/drawing/2014/main" id="{E96EE4B2-8379-6B15-F5F7-10239F32A0C0}"/>
              </a:ext>
            </a:extLst>
          </p:cNvPr>
          <p:cNvGraphicFramePr>
            <a:graphicFrameLocks noGrp="1"/>
          </p:cNvGraphicFramePr>
          <p:nvPr>
            <p:extLst>
              <p:ext uri="{D42A27DB-BD31-4B8C-83A1-F6EECF244321}">
                <p14:modId xmlns:p14="http://schemas.microsoft.com/office/powerpoint/2010/main" val="3905345547"/>
              </p:ext>
            </p:extLst>
          </p:nvPr>
        </p:nvGraphicFramePr>
        <p:xfrm>
          <a:off x="1014408" y="118519"/>
          <a:ext cx="10420359" cy="926535"/>
        </p:xfrm>
        <a:graphic>
          <a:graphicData uri="http://schemas.openxmlformats.org/drawingml/2006/table">
            <a:tbl>
              <a:tblPr rtl="1" firstRow="1" firstCol="1" bandRow="1">
                <a:tableStyleId>{7DF18680-E054-41AD-8BC1-D1AEF772440D}</a:tableStyleId>
              </a:tblPr>
              <a:tblGrid>
                <a:gridCol w="2751363">
                  <a:extLst>
                    <a:ext uri="{9D8B030D-6E8A-4147-A177-3AD203B41FA5}">
                      <a16:colId xmlns:a16="http://schemas.microsoft.com/office/drawing/2014/main" val="2877979220"/>
                    </a:ext>
                  </a:extLst>
                </a:gridCol>
                <a:gridCol w="2615094">
                  <a:extLst>
                    <a:ext uri="{9D8B030D-6E8A-4147-A177-3AD203B41FA5}">
                      <a16:colId xmlns:a16="http://schemas.microsoft.com/office/drawing/2014/main" val="1034111398"/>
                    </a:ext>
                  </a:extLst>
                </a:gridCol>
                <a:gridCol w="3030298">
                  <a:extLst>
                    <a:ext uri="{9D8B030D-6E8A-4147-A177-3AD203B41FA5}">
                      <a16:colId xmlns:a16="http://schemas.microsoft.com/office/drawing/2014/main" val="2570931818"/>
                    </a:ext>
                  </a:extLst>
                </a:gridCol>
                <a:gridCol w="2023604">
                  <a:extLst>
                    <a:ext uri="{9D8B030D-6E8A-4147-A177-3AD203B41FA5}">
                      <a16:colId xmlns:a16="http://schemas.microsoft.com/office/drawing/2014/main" val="1761612615"/>
                    </a:ext>
                  </a:extLst>
                </a:gridCol>
              </a:tblGrid>
              <a:tr h="556279">
                <a:tc rowSpan="2">
                  <a:txBody>
                    <a:bodyPr/>
                    <a:lstStyle/>
                    <a:p>
                      <a:pPr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a:t>
                      </a:r>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تدريب</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r>
                        <a:rPr lang="en-US" sz="2000" dirty="0">
                          <a:effectLst/>
                          <a:latin typeface="Sakkal Majalla" panose="02000000000000000000" pitchFamily="2" charset="-78"/>
                          <a:cs typeface="Sakkal Majalla" panose="02000000000000000000" pitchFamily="2" charset="-78"/>
                        </a:rPr>
                        <a:t>       </a:t>
                      </a:r>
                      <a:r>
                        <a:rPr lang="ar-SA" sz="2000" dirty="0">
                          <a:effectLst/>
                          <a:latin typeface="Sakkal Majalla" panose="02000000000000000000" pitchFamily="2" charset="-78"/>
                          <a:cs typeface="Sakkal Majalla" panose="02000000000000000000" pitchFamily="2" charset="-78"/>
                        </a:rPr>
                        <a:t>   الزمن :دقيقة</a:t>
                      </a:r>
                      <a:endParaRPr lang="en-US" sz="20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tc rowSpan="2">
                  <a:txBody>
                    <a:bodyPr/>
                    <a:lstStyle/>
                    <a:p>
                      <a:pPr marR="228600" algn="r" rtl="1"/>
                      <a:endParaRPr lang="ar-SA"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solidFill>
                      <a:srgbClr val="05355B"/>
                    </a:solidFill>
                  </a:tcPr>
                </a:tc>
                <a:tc>
                  <a:txBody>
                    <a:bodyPr/>
                    <a:lstStyle/>
                    <a:p>
                      <a:pPr marR="228600" algn="r" rtl="1"/>
                      <a:r>
                        <a:rPr lang="ar-SA" sz="1800" dirty="0">
                          <a:effectLst/>
                          <a:latin typeface="Sakkal Majalla" panose="02000000000000000000" pitchFamily="2" charset="-78"/>
                          <a:cs typeface="Sakkal Majalla" panose="02000000000000000000" pitchFamily="2" charset="-78"/>
                        </a:rPr>
                        <a:t>         أسلوب التنفيذ</a:t>
                      </a:r>
                      <a:endParaRPr lang="en-US" sz="1800"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44896" marR="44896" marT="0" marB="0" anchor="ctr">
                    <a:solidFill>
                      <a:srgbClr val="05355B"/>
                    </a:solidFill>
                  </a:tcPr>
                </a:tc>
                <a:extLst>
                  <a:ext uri="{0D108BD9-81ED-4DB2-BD59-A6C34878D82A}">
                    <a16:rowId xmlns:a16="http://schemas.microsoft.com/office/drawing/2014/main" val="3779617041"/>
                  </a:ext>
                </a:extLst>
              </a:tr>
              <a:tr h="370256">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marR="228600" algn="ctr" rtl="1"/>
                      <a:r>
                        <a:rPr lang="ar-SA" sz="1800" dirty="0">
                          <a:effectLst/>
                          <a:latin typeface="Sakkal Majalla" panose="02000000000000000000" pitchFamily="2" charset="-78"/>
                          <a:cs typeface="Sakkal Majalla" panose="02000000000000000000" pitchFamily="2" charset="-78"/>
                        </a:rPr>
                        <a:t>فردي</a:t>
                      </a:r>
                      <a:endParaRPr lang="en-US" sz="1800" dirty="0">
                        <a:effectLst/>
                        <a:latin typeface="Sakkal Majalla" panose="02000000000000000000" pitchFamily="2" charset="-78"/>
                        <a:cs typeface="Sakkal Majalla" panose="02000000000000000000" pitchFamily="2" charset="-78"/>
                      </a:endParaRPr>
                    </a:p>
                  </a:txBody>
                  <a:tcPr marL="44896" marR="44896" marT="0" marB="0"/>
                </a:tc>
                <a:extLst>
                  <a:ext uri="{0D108BD9-81ED-4DB2-BD59-A6C34878D82A}">
                    <a16:rowId xmlns:a16="http://schemas.microsoft.com/office/drawing/2014/main" val="3817063770"/>
                  </a:ext>
                </a:extLst>
              </a:tr>
            </a:tbl>
          </a:graphicData>
        </a:graphic>
      </p:graphicFrame>
      <p:pic>
        <p:nvPicPr>
          <p:cNvPr id="3" name="clock">
            <a:extLst>
              <a:ext uri="{FF2B5EF4-FFF2-40B4-BE49-F238E27FC236}">
                <a16:creationId xmlns:a16="http://schemas.microsoft.com/office/drawing/2014/main" id="{F8C2A327-C9EE-DCE5-5BE7-67A29AF54F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60733">
            <a:off x="6194403" y="86135"/>
            <a:ext cx="904683" cy="1008323"/>
          </a:xfrm>
          <a:prstGeom prst="rect">
            <a:avLst/>
          </a:prstGeom>
        </p:spPr>
      </p:pic>
      <p:pic>
        <p:nvPicPr>
          <p:cNvPr id="4" name="صورة 3">
            <a:extLst>
              <a:ext uri="{FF2B5EF4-FFF2-40B4-BE49-F238E27FC236}">
                <a16:creationId xmlns:a16="http://schemas.microsoft.com/office/drawing/2014/main" id="{B759D0E1-766E-9EF9-C95D-042E968E043F}"/>
              </a:ext>
            </a:extLst>
          </p:cNvPr>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t="-15100" b="-1079"/>
          <a:stretch>
            <a:fillRect/>
          </a:stretch>
        </p:blipFill>
        <p:spPr bwMode="auto">
          <a:xfrm>
            <a:off x="3816254" y="28645"/>
            <a:ext cx="1204872" cy="101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72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مستطيل 1"/>
          <p:cNvSpPr/>
          <p:nvPr/>
        </p:nvSpPr>
        <p:spPr>
          <a:xfrm>
            <a:off x="1028700" y="1967266"/>
            <a:ext cx="2628900" cy="2547257"/>
          </a:xfrm>
          <a:prstGeom prst="rect">
            <a:avLst/>
          </a:prstGeom>
          <a:noFill/>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ar-SA" sz="3600" b="1">
                <a:ln w="11430">
                  <a:solidFill>
                    <a:srgbClr val="70AD47">
                      <a:lumMod val="75000"/>
                    </a:srgbClr>
                  </a:solidFill>
                </a:ln>
                <a:solidFill>
                  <a:srgbClr val="FFFFFF"/>
                </a:solidFill>
                <a:effectLst>
                  <a:glow rad="228600">
                    <a:srgbClr val="4472C4">
                      <a:satMod val="175000"/>
                      <a:alpha val="40000"/>
                    </a:srgbClr>
                  </a:glow>
                  <a:outerShdw blurRad="50800" dist="39000" dir="5460000" algn="tl">
                    <a:srgbClr val="000000">
                      <a:alpha val="38000"/>
                    </a:srgbClr>
                  </a:outerShdw>
                </a:effectLst>
                <a:latin typeface="Calibri Light" panose="020F0302020204030204"/>
              </a:rPr>
              <a:t>نلتقي غدًا</a:t>
            </a:r>
          </a:p>
          <a:p>
            <a:pPr marL="0" marR="0" lvl="0" indent="0" algn="ctr" defTabSz="914400" rtl="0" eaLnBrk="1" fontAlgn="auto" latinLnBrk="0" hangingPunct="1">
              <a:lnSpc>
                <a:spcPct val="90000"/>
              </a:lnSpc>
              <a:spcBef>
                <a:spcPct val="0"/>
              </a:spcBef>
              <a:spcAft>
                <a:spcPts val="600"/>
              </a:spcAft>
              <a:buClrTx/>
              <a:buSzTx/>
              <a:buFontTx/>
              <a:buNone/>
              <a:tabLst/>
              <a:defRPr/>
            </a:pPr>
            <a:r>
              <a:rPr lang="ar-SA" sz="3600" b="1">
                <a:ln w="11430">
                  <a:solidFill>
                    <a:srgbClr val="70AD47">
                      <a:lumMod val="75000"/>
                    </a:srgbClr>
                  </a:solidFill>
                </a:ln>
                <a:solidFill>
                  <a:srgbClr val="FFFFFF"/>
                </a:solidFill>
                <a:effectLst>
                  <a:glow rad="228600">
                    <a:srgbClr val="4472C4">
                      <a:satMod val="175000"/>
                      <a:alpha val="40000"/>
                    </a:srgbClr>
                  </a:glow>
                  <a:outerShdw blurRad="50800" dist="39000" dir="5460000" algn="tl">
                    <a:srgbClr val="000000">
                      <a:alpha val="38000"/>
                    </a:srgbClr>
                  </a:outerShdw>
                </a:effectLst>
                <a:latin typeface="Calibri Light" panose="020F0302020204030204"/>
              </a:rPr>
              <a:t> بإذن الله</a:t>
            </a:r>
            <a:endParaRPr kumimoji="0" lang="ar-SA" sz="3600" b="1" i="0" u="none" strike="noStrike" kern="1200" cap="none" spc="0" normalizeH="0" baseline="0" noProof="0" dirty="0">
              <a:ln w="11430">
                <a:solidFill>
                  <a:srgbClr val="70AD47">
                    <a:lumMod val="75000"/>
                  </a:srgbClr>
                </a:solidFill>
              </a:ln>
              <a:solidFill>
                <a:srgbClr val="FFFFFF"/>
              </a:solidFill>
              <a:effectLst>
                <a:glow rad="228600">
                  <a:srgbClr val="4472C4">
                    <a:satMod val="175000"/>
                    <a:alpha val="40000"/>
                  </a:srgbClr>
                </a:glow>
                <a:outerShdw blurRad="50800" dist="39000" dir="5460000" algn="tl">
                  <a:srgbClr val="000000">
                    <a:alpha val="38000"/>
                  </a:srgbClr>
                </a:outerShdw>
              </a:effectLst>
              <a:uLnTx/>
              <a:uFillTx/>
              <a:latin typeface="Calibri Light" panose="020F0302020204030204"/>
              <a:ea typeface="+mn-ea"/>
              <a:cs typeface="Times New Roman" panose="02020603050405020304" pitchFamily="18" charset="0"/>
            </a:endParaRPr>
          </a:p>
        </p:txBody>
      </p:sp>
      <p:pic>
        <p:nvPicPr>
          <p:cNvPr id="98306" name="Picture 2" descr="Related image"/>
          <p:cNvPicPr>
            <a:picLocks noChangeAspect="1" noChangeArrowheads="1"/>
          </p:cNvPicPr>
          <p:nvPr/>
        </p:nvPicPr>
        <p:blipFill>
          <a:blip r:embed="rId2"/>
          <a:stretch>
            <a:fillRect/>
          </a:stretch>
        </p:blipFill>
        <p:spPr bwMode="auto">
          <a:xfrm>
            <a:off x="4777316" y="1220449"/>
            <a:ext cx="6780700" cy="4414772"/>
          </a:xfrm>
          <a:prstGeom prst="rect">
            <a:avLst/>
          </a:prstGeom>
          <a:noFill/>
        </p:spPr>
      </p:pic>
      <p:pic>
        <p:nvPicPr>
          <p:cNvPr id="4" name="صورة 3">
            <a:extLst>
              <a:ext uri="{FF2B5EF4-FFF2-40B4-BE49-F238E27FC236}">
                <a16:creationId xmlns:a16="http://schemas.microsoft.com/office/drawing/2014/main" id="{03FDED06-D2CA-4CD0-9E45-3EDCCD2903CF}"/>
              </a:ext>
            </a:extLst>
          </p:cNvPr>
          <p:cNvPicPr>
            <a:picLocks noChangeAspect="1"/>
          </p:cNvPicPr>
          <p:nvPr/>
        </p:nvPicPr>
        <p:blipFill rotWithShape="1">
          <a:blip r:embed="rId3">
            <a:clrChange>
              <a:clrFrom>
                <a:srgbClr val="EBEBEB"/>
              </a:clrFrom>
              <a:clrTo>
                <a:srgbClr val="EBEBE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7777"/>
          <a:stretch/>
        </p:blipFill>
        <p:spPr>
          <a:xfrm rot="10800000">
            <a:off x="0" y="5688105"/>
            <a:ext cx="12192000" cy="1169893"/>
          </a:xfrm>
          <a:prstGeom prst="rect">
            <a:avLst/>
          </a:prstGeom>
        </p:spPr>
      </p:pic>
    </p:spTree>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2031</TotalTime>
  <Words>4606</Words>
  <Application>Microsoft Office PowerPoint</Application>
  <PresentationFormat>شاشة عريضة</PresentationFormat>
  <Paragraphs>803</Paragraphs>
  <Slides>125</Slides>
  <Notes>2</Notes>
  <HiddenSlides>1</HiddenSlides>
  <MMClips>0</MMClips>
  <ScaleCrop>false</ScaleCrop>
  <HeadingPairs>
    <vt:vector size="6" baseType="variant">
      <vt:variant>
        <vt:lpstr>الخطوط المستخدمة</vt:lpstr>
      </vt:variant>
      <vt:variant>
        <vt:i4>17</vt:i4>
      </vt:variant>
      <vt:variant>
        <vt:lpstr>نسق</vt:lpstr>
      </vt:variant>
      <vt:variant>
        <vt:i4>1</vt:i4>
      </vt:variant>
      <vt:variant>
        <vt:lpstr>عناوين الشرائح</vt:lpstr>
      </vt:variant>
      <vt:variant>
        <vt:i4>125</vt:i4>
      </vt:variant>
    </vt:vector>
  </HeadingPairs>
  <TitlesOfParts>
    <vt:vector size="143" baseType="lpstr">
      <vt:lpstr>Angsana New</vt:lpstr>
      <vt:lpstr>Arial</vt:lpstr>
      <vt:lpstr>beIN Black </vt:lpstr>
      <vt:lpstr>Calibri</vt:lpstr>
      <vt:lpstr>Calibri Light</vt:lpstr>
      <vt:lpstr>Cambria Math</vt:lpstr>
      <vt:lpstr>DIN Next LT Arabic Light</vt:lpstr>
      <vt:lpstr>Gill Sans</vt:lpstr>
      <vt:lpstr>Gill Sans MT</vt:lpstr>
      <vt:lpstr>Hacen Vanilla</vt:lpstr>
      <vt:lpstr>Open Sans</vt:lpstr>
      <vt:lpstr>Sakkal Majalla</vt:lpstr>
      <vt:lpstr>Sinkin Sans 400 Regular</vt:lpstr>
      <vt:lpstr>Times New Roman</vt:lpstr>
      <vt:lpstr>Traditional Arabic</vt:lpstr>
      <vt:lpstr>Wingdings</vt:lpstr>
      <vt:lpstr>Wingdings 2</vt:lpstr>
      <vt:lpstr>نسق Office</vt:lpstr>
      <vt:lpstr>عرض تقديمي في PowerPoint</vt:lpstr>
      <vt:lpstr>عرض تقديمي في PowerPoint</vt:lpstr>
      <vt:lpstr>عرض تقديمي في PowerPoint</vt:lpstr>
      <vt:lpstr>عرض تقديمي في PowerPoint</vt:lpstr>
      <vt:lpstr>الجدول الزمني للدورة </vt:lpstr>
      <vt:lpstr>عرض تقديمي في PowerPoint</vt:lpstr>
      <vt:lpstr>عرض تقديمي في PowerPoint</vt:lpstr>
      <vt:lpstr>محاور الدورة:</vt:lpstr>
      <vt:lpstr>عرض تقديمي في PowerPoint</vt:lpstr>
      <vt:lpstr>عرض تقديمي في PowerPoint</vt:lpstr>
      <vt:lpstr>عرض تقديمي في PowerPoint</vt:lpstr>
      <vt:lpstr>ما هو اختبار القدرات العامة ؟ </vt:lpstr>
      <vt:lpstr>متى يمكن للطالبة دخول اختبار القدرات العامة؟</vt:lpstr>
      <vt:lpstr>عرض تقديمي في PowerPoint</vt:lpstr>
      <vt:lpstr>مكونات الاختبار</vt:lpstr>
      <vt:lpstr>   أنواع الأسئلة في اختبار القدرات</vt:lpstr>
      <vt:lpstr>النتائج</vt:lpstr>
      <vt:lpstr>المهارات المطلوبة لدخول اختبار القدرات العامة</vt:lpstr>
      <vt:lpstr>:المهارات المطلوبة في الحساب</vt:lpstr>
      <vt:lpstr>عرض تقديمي في PowerPoint</vt:lpstr>
      <vt:lpstr>عرض تقديمي في PowerPoint</vt:lpstr>
      <vt:lpstr>عرض تقديمي في PowerPoint</vt:lpstr>
      <vt:lpstr>   ماذا يقيس اختبار القدرات في الرياضيات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قابلية القسمة على 11 </vt:lpstr>
      <vt:lpstr>عرض تقديمي في PowerPoint</vt:lpstr>
      <vt:lpstr>قابلية القسمة على 13 </vt:lpstr>
      <vt:lpstr>عرض تقديمي في PowerPoint</vt:lpstr>
      <vt:lpstr>عرض تقديمي في PowerPoint</vt:lpstr>
      <vt:lpstr>عرض تقديمي في PowerPoint</vt:lpstr>
      <vt:lpstr>عرض تقديمي في PowerPoint</vt:lpstr>
      <vt:lpstr>ملاحظة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هاله الجحدلي</dc:creator>
  <cp:lastModifiedBy>Laila Ahmed2233</cp:lastModifiedBy>
  <cp:revision>52</cp:revision>
  <dcterms:created xsi:type="dcterms:W3CDTF">2021-08-23T06:47:47Z</dcterms:created>
  <dcterms:modified xsi:type="dcterms:W3CDTF">2022-10-07T18:51:43Z</dcterms:modified>
</cp:coreProperties>
</file>